
<file path=[Content_Types].xml><?xml version="1.0" encoding="utf-8"?>
<Types xmlns="http://schemas.openxmlformats.org/package/2006/content-types">
  <Default Extension="emf" ContentType="image/x-em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4" r:id="rId1"/>
  </p:sldMasterIdLst>
  <p:notesMasterIdLst>
    <p:notesMasterId r:id="rId24"/>
  </p:notesMasterIdLst>
  <p:sldIdLst>
    <p:sldId id="256" r:id="rId2"/>
    <p:sldId id="257" r:id="rId3"/>
    <p:sldId id="272" r:id="rId4"/>
    <p:sldId id="262" r:id="rId5"/>
    <p:sldId id="263" r:id="rId6"/>
    <p:sldId id="264" r:id="rId7"/>
    <p:sldId id="266" r:id="rId8"/>
    <p:sldId id="277" r:id="rId9"/>
    <p:sldId id="275" r:id="rId10"/>
    <p:sldId id="276" r:id="rId11"/>
    <p:sldId id="285" r:id="rId12"/>
    <p:sldId id="283" r:id="rId13"/>
    <p:sldId id="270" r:id="rId14"/>
    <p:sldId id="286" r:id="rId15"/>
    <p:sldId id="288" r:id="rId16"/>
    <p:sldId id="287" r:id="rId17"/>
    <p:sldId id="282" r:id="rId18"/>
    <p:sldId id="273" r:id="rId19"/>
    <p:sldId id="274" r:id="rId20"/>
    <p:sldId id="280" r:id="rId21"/>
    <p:sldId id="281" r:id="rId22"/>
    <p:sldId id="278"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5494" autoAdjust="0"/>
  </p:normalViewPr>
  <p:slideViewPr>
    <p:cSldViewPr snapToGrid="0">
      <p:cViewPr>
        <p:scale>
          <a:sx n="125" d="100"/>
          <a:sy n="125" d="100"/>
        </p:scale>
        <p:origin x="1176" y="-714"/>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松 耀人" userId="0fa0acb1ead42994" providerId="LiveId" clId="{76C41F06-C109-458D-9025-ACCB0AD533D7}"/>
    <pc:docChg chg="undo custSel addSld delSld modSld">
      <pc:chgData name="小松 耀人" userId="0fa0acb1ead42994" providerId="LiveId" clId="{76C41F06-C109-458D-9025-ACCB0AD533D7}" dt="2020-01-13T17:39:08.076" v="589" actId="47"/>
      <pc:docMkLst>
        <pc:docMk/>
      </pc:docMkLst>
      <pc:sldChg chg="del">
        <pc:chgData name="小松 耀人" userId="0fa0acb1ead42994" providerId="LiveId" clId="{76C41F06-C109-458D-9025-ACCB0AD533D7}" dt="2020-01-13T17:39:08.076" v="589" actId="47"/>
        <pc:sldMkLst>
          <pc:docMk/>
          <pc:sldMk cId="846723221" sldId="265"/>
        </pc:sldMkLst>
      </pc:sldChg>
      <pc:sldChg chg="addSp delSp modSp modNotesTx">
        <pc:chgData name="小松 耀人" userId="0fa0acb1ead42994" providerId="LiveId" clId="{76C41F06-C109-458D-9025-ACCB0AD533D7}" dt="2020-01-13T17:36:56.665" v="588" actId="20577"/>
        <pc:sldMkLst>
          <pc:docMk/>
          <pc:sldMk cId="1079193160" sldId="268"/>
        </pc:sldMkLst>
        <pc:spChg chg="del">
          <ac:chgData name="小松 耀人" userId="0fa0acb1ead42994" providerId="LiveId" clId="{76C41F06-C109-458D-9025-ACCB0AD533D7}" dt="2020-01-13T17:26:31.020" v="0"/>
          <ac:spMkLst>
            <pc:docMk/>
            <pc:sldMk cId="1079193160" sldId="268"/>
            <ac:spMk id="3" creationId="{BEEA9B32-2F4F-4792-819C-67A7A8EDABE0}"/>
          </ac:spMkLst>
        </pc:spChg>
        <pc:spChg chg="add mod">
          <ac:chgData name="小松 耀人" userId="0fa0acb1ead42994" providerId="LiveId" clId="{76C41F06-C109-458D-9025-ACCB0AD533D7}" dt="2020-01-13T17:27:35.387" v="19" actId="1076"/>
          <ac:spMkLst>
            <pc:docMk/>
            <pc:sldMk cId="1079193160" sldId="268"/>
            <ac:spMk id="7" creationId="{3BF556DD-2798-4210-9B20-111472E7A207}"/>
          </ac:spMkLst>
        </pc:spChg>
        <pc:picChg chg="add mod">
          <ac:chgData name="小松 耀人" userId="0fa0acb1ead42994" providerId="LiveId" clId="{76C41F06-C109-458D-9025-ACCB0AD533D7}" dt="2020-01-13T17:26:38.147" v="1" actId="1076"/>
          <ac:picMkLst>
            <pc:docMk/>
            <pc:sldMk cId="1079193160" sldId="268"/>
            <ac:picMk id="6" creationId="{80217C32-7D66-481D-8FB6-05D9E10F2C9F}"/>
          </ac:picMkLst>
        </pc:picChg>
      </pc:sldChg>
      <pc:sldChg chg="addSp delSp modSp add">
        <pc:chgData name="小松 耀人" userId="0fa0acb1ead42994" providerId="LiveId" clId="{76C41F06-C109-458D-9025-ACCB0AD533D7}" dt="2020-01-13T17:31:06.477" v="141" actId="478"/>
        <pc:sldMkLst>
          <pc:docMk/>
          <pc:sldMk cId="2465841233" sldId="269"/>
        </pc:sldMkLst>
        <pc:spChg chg="mod">
          <ac:chgData name="小松 耀人" userId="0fa0acb1ead42994" providerId="LiveId" clId="{76C41F06-C109-458D-9025-ACCB0AD533D7}" dt="2020-01-13T17:27:58.882" v="120"/>
          <ac:spMkLst>
            <pc:docMk/>
            <pc:sldMk cId="2465841233" sldId="269"/>
            <ac:spMk id="2" creationId="{00000000-0000-0000-0000-000000000000}"/>
          </ac:spMkLst>
        </pc:spChg>
        <pc:spChg chg="del">
          <ac:chgData name="小松 耀人" userId="0fa0acb1ead42994" providerId="LiveId" clId="{76C41F06-C109-458D-9025-ACCB0AD533D7}" dt="2020-01-13T17:28:27.189" v="121"/>
          <ac:spMkLst>
            <pc:docMk/>
            <pc:sldMk cId="2465841233" sldId="269"/>
            <ac:spMk id="3" creationId="{00000000-0000-0000-0000-000000000000}"/>
          </ac:spMkLst>
        </pc:spChg>
        <pc:spChg chg="add mod ord">
          <ac:chgData name="小松 耀人" userId="0fa0acb1ead42994" providerId="LiveId" clId="{76C41F06-C109-458D-9025-ACCB0AD533D7}" dt="2020-01-13T17:30:50.092" v="139" actId="208"/>
          <ac:spMkLst>
            <pc:docMk/>
            <pc:sldMk cId="2465841233" sldId="269"/>
            <ac:spMk id="7" creationId="{6EFE9777-750B-48D4-86E6-AC7107C2835B}"/>
          </ac:spMkLst>
        </pc:spChg>
        <pc:spChg chg="add del mod">
          <ac:chgData name="小松 耀人" userId="0fa0acb1ead42994" providerId="LiveId" clId="{76C41F06-C109-458D-9025-ACCB0AD533D7}" dt="2020-01-13T17:29:56.126" v="126"/>
          <ac:spMkLst>
            <pc:docMk/>
            <pc:sldMk cId="2465841233" sldId="269"/>
            <ac:spMk id="9" creationId="{12F3A014-BD71-4EF5-BDB1-C2538C858E5F}"/>
          </ac:spMkLst>
        </pc:spChg>
        <pc:picChg chg="add del mod">
          <ac:chgData name="小松 耀人" userId="0fa0acb1ead42994" providerId="LiveId" clId="{76C41F06-C109-458D-9025-ACCB0AD533D7}" dt="2020-01-13T17:28:59.836" v="125" actId="478"/>
          <ac:picMkLst>
            <pc:docMk/>
            <pc:sldMk cId="2465841233" sldId="269"/>
            <ac:picMk id="6" creationId="{4A6A90E9-46F7-4F91-BF0D-1AB249B2DA55}"/>
          </ac:picMkLst>
        </pc:picChg>
        <pc:picChg chg="add mod">
          <ac:chgData name="小松 耀人" userId="0fa0acb1ead42994" providerId="LiveId" clId="{76C41F06-C109-458D-9025-ACCB0AD533D7}" dt="2020-01-13T17:30:13.856" v="133" actId="1076"/>
          <ac:picMkLst>
            <pc:docMk/>
            <pc:sldMk cId="2465841233" sldId="269"/>
            <ac:picMk id="11" creationId="{185BB757-890D-4895-BFD5-26F1B3AF6106}"/>
          </ac:picMkLst>
        </pc:picChg>
        <pc:picChg chg="add del mod">
          <ac:chgData name="小松 耀人" userId="0fa0acb1ead42994" providerId="LiveId" clId="{76C41F06-C109-458D-9025-ACCB0AD533D7}" dt="2020-01-13T17:31:06.477" v="141" actId="478"/>
          <ac:picMkLst>
            <pc:docMk/>
            <pc:sldMk cId="2465841233" sldId="269"/>
            <ac:picMk id="13" creationId="{B615C07F-7495-4DFC-B27E-82536FDE2368}"/>
          </ac:picMkLst>
        </pc:picChg>
      </pc:sldChg>
      <pc:sldChg chg="modSp add">
        <pc:chgData name="小松 耀人" userId="0fa0acb1ead42994" providerId="LiveId" clId="{76C41F06-C109-458D-9025-ACCB0AD533D7}" dt="2020-01-13T17:34:17.787" v="544"/>
        <pc:sldMkLst>
          <pc:docMk/>
          <pc:sldMk cId="3304465581" sldId="270"/>
        </pc:sldMkLst>
        <pc:spChg chg="mod">
          <ac:chgData name="小松 耀人" userId="0fa0acb1ead42994" providerId="LiveId" clId="{76C41F06-C109-458D-9025-ACCB0AD533D7}" dt="2020-01-13T17:34:17.787" v="544"/>
          <ac:spMkLst>
            <pc:docMk/>
            <pc:sldMk cId="3304465581" sldId="270"/>
            <ac:spMk id="3" creationId="{00000000-0000-0000-0000-000000000000}"/>
          </ac:spMkLst>
        </pc:spChg>
      </pc:sldChg>
      <pc:sldChg chg="addSp delSp modSp add">
        <pc:chgData name="小松 耀人" userId="0fa0acb1ead42994" providerId="LiveId" clId="{76C41F06-C109-458D-9025-ACCB0AD533D7}" dt="2020-01-13T17:32:28.255" v="151" actId="1076"/>
        <pc:sldMkLst>
          <pc:docMk/>
          <pc:sldMk cId="319998061" sldId="271"/>
        </pc:sldMkLst>
        <pc:spChg chg="add del mod">
          <ac:chgData name="小松 耀人" userId="0fa0acb1ead42994" providerId="LiveId" clId="{76C41F06-C109-458D-9025-ACCB0AD533D7}" dt="2020-01-13T17:31:57.287" v="145" actId="478"/>
          <ac:spMkLst>
            <pc:docMk/>
            <pc:sldMk cId="319998061" sldId="271"/>
            <ac:spMk id="5" creationId="{4E63BEB2-E010-4FB4-BE76-AC11D99C3DB3}"/>
          </ac:spMkLst>
        </pc:spChg>
        <pc:spChg chg="del">
          <ac:chgData name="小松 耀人" userId="0fa0acb1ead42994" providerId="LiveId" clId="{76C41F06-C109-458D-9025-ACCB0AD533D7}" dt="2020-01-13T17:32:00.974" v="146" actId="478"/>
          <ac:spMkLst>
            <pc:docMk/>
            <pc:sldMk cId="319998061" sldId="271"/>
            <ac:spMk id="7" creationId="{6EFE9777-750B-48D4-86E6-AC7107C2835B}"/>
          </ac:spMkLst>
        </pc:spChg>
        <pc:picChg chg="add mod">
          <ac:chgData name="小松 耀人" userId="0fa0acb1ead42994" providerId="LiveId" clId="{76C41F06-C109-458D-9025-ACCB0AD533D7}" dt="2020-01-13T17:32:28.255" v="151" actId="1076"/>
          <ac:picMkLst>
            <pc:docMk/>
            <pc:sldMk cId="319998061" sldId="271"/>
            <ac:picMk id="8" creationId="{FD987B80-4F00-4471-A6B6-2AA93A792502}"/>
          </ac:picMkLst>
        </pc:picChg>
        <pc:picChg chg="del">
          <ac:chgData name="小松 耀人" userId="0fa0acb1ead42994" providerId="LiveId" clId="{76C41F06-C109-458D-9025-ACCB0AD533D7}" dt="2020-01-13T17:31:50.902" v="144" actId="478"/>
          <ac:picMkLst>
            <pc:docMk/>
            <pc:sldMk cId="319998061" sldId="271"/>
            <ac:picMk id="11" creationId="{185BB757-890D-4895-BFD5-26F1B3AF6106}"/>
          </ac:picMkLst>
        </pc:picChg>
      </pc:sldChg>
    </pc:docChg>
  </pc:docChgLst>
  <pc:docChgLst>
    <pc:chgData name="小松 耀人" userId="0fa0acb1ead42994" providerId="LiveId" clId="{297D3DD1-DF8D-4FD2-B684-931E5F1DFD1F}"/>
    <pc:docChg chg="undo custSel addSld delSld modSld sldOrd">
      <pc:chgData name="小松 耀人" userId="0fa0acb1ead42994" providerId="LiveId" clId="{297D3DD1-DF8D-4FD2-B684-931E5F1DFD1F}" dt="2020-01-13T06:34:35.631" v="317"/>
      <pc:docMkLst>
        <pc:docMk/>
      </pc:docMkLst>
      <pc:sldChg chg="del">
        <pc:chgData name="小松 耀人" userId="0fa0acb1ead42994" providerId="LiveId" clId="{297D3DD1-DF8D-4FD2-B684-931E5F1DFD1F}" dt="2020-01-13T06:19:09.942" v="3" actId="47"/>
        <pc:sldMkLst>
          <pc:docMk/>
          <pc:sldMk cId="3551594395" sldId="258"/>
        </pc:sldMkLst>
      </pc:sldChg>
      <pc:sldChg chg="del">
        <pc:chgData name="小松 耀人" userId="0fa0acb1ead42994" providerId="LiveId" clId="{297D3DD1-DF8D-4FD2-B684-931E5F1DFD1F}" dt="2020-01-13T06:18:58.701" v="0" actId="47"/>
        <pc:sldMkLst>
          <pc:docMk/>
          <pc:sldMk cId="1481634347" sldId="259"/>
        </pc:sldMkLst>
      </pc:sldChg>
      <pc:sldChg chg="del">
        <pc:chgData name="小松 耀人" userId="0fa0acb1ead42994" providerId="LiveId" clId="{297D3DD1-DF8D-4FD2-B684-931E5F1DFD1F}" dt="2020-01-13T06:18:58.701" v="0" actId="47"/>
        <pc:sldMkLst>
          <pc:docMk/>
          <pc:sldMk cId="3323613025" sldId="261"/>
        </pc:sldMkLst>
      </pc:sldChg>
      <pc:sldChg chg="modSp">
        <pc:chgData name="小松 耀人" userId="0fa0acb1ead42994" providerId="LiveId" clId="{297D3DD1-DF8D-4FD2-B684-931E5F1DFD1F}" dt="2020-01-13T06:19:07.698" v="2" actId="1076"/>
        <pc:sldMkLst>
          <pc:docMk/>
          <pc:sldMk cId="3938547915" sldId="262"/>
        </pc:sldMkLst>
        <pc:picChg chg="mod">
          <ac:chgData name="小松 耀人" userId="0fa0acb1ead42994" providerId="LiveId" clId="{297D3DD1-DF8D-4FD2-B684-931E5F1DFD1F}" dt="2020-01-13T06:19:07.698" v="2" actId="1076"/>
          <ac:picMkLst>
            <pc:docMk/>
            <pc:sldMk cId="3938547915" sldId="262"/>
            <ac:picMk id="5" creationId="{00000000-0000-0000-0000-000000000000}"/>
          </ac:picMkLst>
        </pc:picChg>
      </pc:sldChg>
      <pc:sldChg chg="add del">
        <pc:chgData name="小松 耀人" userId="0fa0acb1ead42994" providerId="LiveId" clId="{297D3DD1-DF8D-4FD2-B684-931E5F1DFD1F}" dt="2020-01-13T06:24:42.642" v="5" actId="47"/>
        <pc:sldMkLst>
          <pc:docMk/>
          <pc:sldMk cId="3671960510" sldId="263"/>
        </pc:sldMkLst>
      </pc:sldChg>
      <pc:sldChg chg="ord">
        <pc:chgData name="小松 耀人" userId="0fa0acb1ead42994" providerId="LiveId" clId="{297D3DD1-DF8D-4FD2-B684-931E5F1DFD1F}" dt="2020-01-13T06:31:48.186" v="148"/>
        <pc:sldMkLst>
          <pc:docMk/>
          <pc:sldMk cId="3051759506" sldId="264"/>
        </pc:sldMkLst>
      </pc:sldChg>
      <pc:sldChg chg="modSp">
        <pc:chgData name="小松 耀人" userId="0fa0acb1ead42994" providerId="LiveId" clId="{297D3DD1-DF8D-4FD2-B684-931E5F1DFD1F}" dt="2020-01-13T06:31:13.745" v="146" actId="20577"/>
        <pc:sldMkLst>
          <pc:docMk/>
          <pc:sldMk cId="846723221" sldId="265"/>
        </pc:sldMkLst>
        <pc:spChg chg="mod">
          <ac:chgData name="小松 耀人" userId="0fa0acb1ead42994" providerId="LiveId" clId="{297D3DD1-DF8D-4FD2-B684-931E5F1DFD1F}" dt="2020-01-13T06:31:13.745" v="146" actId="20577"/>
          <ac:spMkLst>
            <pc:docMk/>
            <pc:sldMk cId="846723221" sldId="265"/>
            <ac:spMk id="3" creationId="{00000000-0000-0000-0000-000000000000}"/>
          </ac:spMkLst>
        </pc:spChg>
      </pc:sldChg>
      <pc:sldChg chg="addSp delSp modSp add modAnim">
        <pc:chgData name="小松 耀人" userId="0fa0acb1ead42994" providerId="LiveId" clId="{297D3DD1-DF8D-4FD2-B684-931E5F1DFD1F}" dt="2020-01-13T06:30:35.704" v="145"/>
        <pc:sldMkLst>
          <pc:docMk/>
          <pc:sldMk cId="2103559697" sldId="266"/>
        </pc:sldMkLst>
        <pc:spChg chg="mod">
          <ac:chgData name="小松 耀人" userId="0fa0acb1ead42994" providerId="LiveId" clId="{297D3DD1-DF8D-4FD2-B684-931E5F1DFD1F}" dt="2020-01-13T06:25:15.770" v="40"/>
          <ac:spMkLst>
            <pc:docMk/>
            <pc:sldMk cId="2103559697" sldId="266"/>
            <ac:spMk id="2" creationId="{00000000-0000-0000-0000-000000000000}"/>
          </ac:spMkLst>
        </pc:spChg>
        <pc:spChg chg="add mod">
          <ac:chgData name="小松 耀人" userId="0fa0acb1ead42994" providerId="LiveId" clId="{297D3DD1-DF8D-4FD2-B684-931E5F1DFD1F}" dt="2020-01-13T06:26:46.343" v="60" actId="207"/>
          <ac:spMkLst>
            <pc:docMk/>
            <pc:sldMk cId="2103559697" sldId="266"/>
            <ac:spMk id="3" creationId="{49B1CA1B-F98D-477A-86E8-4750387DF6B4}"/>
          </ac:spMkLst>
        </pc:spChg>
        <pc:spChg chg="add mod">
          <ac:chgData name="小松 耀人" userId="0fa0acb1ead42994" providerId="LiveId" clId="{297D3DD1-DF8D-4FD2-B684-931E5F1DFD1F}" dt="2020-01-13T06:28:04.400" v="75" actId="207"/>
          <ac:spMkLst>
            <pc:docMk/>
            <pc:sldMk cId="2103559697" sldId="266"/>
            <ac:spMk id="5" creationId="{5C68C544-AE00-4B2E-8938-37F0F426F6CA}"/>
          </ac:spMkLst>
        </pc:spChg>
        <pc:spChg chg="del mod">
          <ac:chgData name="小松 耀人" userId="0fa0acb1ead42994" providerId="LiveId" clId="{297D3DD1-DF8D-4FD2-B684-931E5F1DFD1F}" dt="2020-01-13T06:25:32.934" v="42" actId="478"/>
          <ac:spMkLst>
            <pc:docMk/>
            <pc:sldMk cId="2103559697" sldId="266"/>
            <ac:spMk id="6" creationId="{00000000-0000-0000-0000-000000000000}"/>
          </ac:spMkLst>
        </pc:spChg>
        <pc:spChg chg="add del mod">
          <ac:chgData name="小松 耀人" userId="0fa0acb1ead42994" providerId="LiveId" clId="{297D3DD1-DF8D-4FD2-B684-931E5F1DFD1F}" dt="2020-01-13T06:27:37.836" v="69" actId="478"/>
          <ac:spMkLst>
            <pc:docMk/>
            <pc:sldMk cId="2103559697" sldId="266"/>
            <ac:spMk id="8" creationId="{F0881043-ABCC-43EF-9EE0-0E8F39C3F72A}"/>
          </ac:spMkLst>
        </pc:spChg>
        <pc:spChg chg="add mod">
          <ac:chgData name="小松 耀人" userId="0fa0acb1ead42994" providerId="LiveId" clId="{297D3DD1-DF8D-4FD2-B684-931E5F1DFD1F}" dt="2020-01-13T06:30:18.636" v="142" actId="1076"/>
          <ac:spMkLst>
            <pc:docMk/>
            <pc:sldMk cId="2103559697" sldId="266"/>
            <ac:spMk id="9" creationId="{F725617B-F80E-4851-A9DD-B327E96B141D}"/>
          </ac:spMkLst>
        </pc:spChg>
        <pc:spChg chg="add mod">
          <ac:chgData name="小松 耀人" userId="0fa0acb1ead42994" providerId="LiveId" clId="{297D3DD1-DF8D-4FD2-B684-931E5F1DFD1F}" dt="2020-01-13T06:28:44.946" v="93" actId="14100"/>
          <ac:spMkLst>
            <pc:docMk/>
            <pc:sldMk cId="2103559697" sldId="266"/>
            <ac:spMk id="10" creationId="{1E3347D2-7CF4-4C46-A758-34B3FA68E523}"/>
          </ac:spMkLst>
        </pc:spChg>
        <pc:spChg chg="add mod">
          <ac:chgData name="小松 耀人" userId="0fa0acb1ead42994" providerId="LiveId" clId="{297D3DD1-DF8D-4FD2-B684-931E5F1DFD1F}" dt="2020-01-13T06:29:08.065" v="108"/>
          <ac:spMkLst>
            <pc:docMk/>
            <pc:sldMk cId="2103559697" sldId="266"/>
            <ac:spMk id="11" creationId="{295C3E70-AA0D-45C3-8D98-ADD8E83C3AF6}"/>
          </ac:spMkLst>
        </pc:spChg>
        <pc:spChg chg="add mod">
          <ac:chgData name="小松 耀人" userId="0fa0acb1ead42994" providerId="LiveId" clId="{297D3DD1-DF8D-4FD2-B684-931E5F1DFD1F}" dt="2020-01-13T06:29:30.164" v="124" actId="1076"/>
          <ac:spMkLst>
            <pc:docMk/>
            <pc:sldMk cId="2103559697" sldId="266"/>
            <ac:spMk id="12" creationId="{0EBB557F-77E5-49CB-845F-1977CE4DD29F}"/>
          </ac:spMkLst>
        </pc:spChg>
        <pc:picChg chg="mod">
          <ac:chgData name="小松 耀人" userId="0fa0acb1ead42994" providerId="LiveId" clId="{297D3DD1-DF8D-4FD2-B684-931E5F1DFD1F}" dt="2020-01-13T06:25:25.407" v="41" actId="1076"/>
          <ac:picMkLst>
            <pc:docMk/>
            <pc:sldMk cId="2103559697" sldId="266"/>
            <ac:picMk id="7" creationId="{00000000-0000-0000-0000-000000000000}"/>
          </ac:picMkLst>
        </pc:picChg>
      </pc:sldChg>
      <pc:sldChg chg="addSp delSp modSp add">
        <pc:chgData name="小松 耀人" userId="0fa0acb1ead42994" providerId="LiveId" clId="{297D3DD1-DF8D-4FD2-B684-931E5F1DFD1F}" dt="2020-01-13T06:34:05.066" v="266"/>
        <pc:sldMkLst>
          <pc:docMk/>
          <pc:sldMk cId="601437255" sldId="267"/>
        </pc:sldMkLst>
        <pc:spChg chg="mod">
          <ac:chgData name="小松 耀人" userId="0fa0acb1ead42994" providerId="LiveId" clId="{297D3DD1-DF8D-4FD2-B684-931E5F1DFD1F}" dt="2020-01-13T06:34:05.066" v="266"/>
          <ac:spMkLst>
            <pc:docMk/>
            <pc:sldMk cId="601437255" sldId="267"/>
            <ac:spMk id="2" creationId="{4715AE8D-A90D-4DAF-9501-5B222277F18C}"/>
          </ac:spMkLst>
        </pc:spChg>
        <pc:spChg chg="del">
          <ac:chgData name="小松 耀人" userId="0fa0acb1ead42994" providerId="LiveId" clId="{297D3DD1-DF8D-4FD2-B684-931E5F1DFD1F}" dt="2020-01-13T06:32:20.705" v="187"/>
          <ac:spMkLst>
            <pc:docMk/>
            <pc:sldMk cId="601437255" sldId="267"/>
            <ac:spMk id="3" creationId="{35D32248-AF70-4BA0-A19B-3BFF08856E08}"/>
          </ac:spMkLst>
        </pc:spChg>
        <pc:spChg chg="add mod">
          <ac:chgData name="小松 耀人" userId="0fa0acb1ead42994" providerId="LiveId" clId="{297D3DD1-DF8D-4FD2-B684-931E5F1DFD1F}" dt="2020-01-13T06:33:51.981" v="232" actId="1076"/>
          <ac:spMkLst>
            <pc:docMk/>
            <pc:sldMk cId="601437255" sldId="267"/>
            <ac:spMk id="9" creationId="{5916B3F8-E467-4F57-B0E9-376D4C9645F7}"/>
          </ac:spMkLst>
        </pc:spChg>
        <pc:spChg chg="add mod">
          <ac:chgData name="小松 耀人" userId="0fa0acb1ead42994" providerId="LiveId" clId="{297D3DD1-DF8D-4FD2-B684-931E5F1DFD1F}" dt="2020-01-13T06:33:46.318" v="230" actId="1076"/>
          <ac:spMkLst>
            <pc:docMk/>
            <pc:sldMk cId="601437255" sldId="267"/>
            <ac:spMk id="10" creationId="{4BC84D8C-8BE2-4197-A74E-061D1910097F}"/>
          </ac:spMkLst>
        </pc:spChg>
        <pc:picChg chg="add mod">
          <ac:chgData name="小松 耀人" userId="0fa0acb1ead42994" providerId="LiveId" clId="{297D3DD1-DF8D-4FD2-B684-931E5F1DFD1F}" dt="2020-01-13T06:32:57.013" v="195" actId="14100"/>
          <ac:picMkLst>
            <pc:docMk/>
            <pc:sldMk cId="601437255" sldId="267"/>
            <ac:picMk id="6" creationId="{A7320945-00BD-4DE5-8905-35F5137EFD77}"/>
          </ac:picMkLst>
        </pc:picChg>
        <pc:picChg chg="add mod">
          <ac:chgData name="小松 耀人" userId="0fa0acb1ead42994" providerId="LiveId" clId="{297D3DD1-DF8D-4FD2-B684-931E5F1DFD1F}" dt="2020-01-13T06:33:01.456" v="196" actId="14100"/>
          <ac:picMkLst>
            <pc:docMk/>
            <pc:sldMk cId="601437255" sldId="267"/>
            <ac:picMk id="8" creationId="{4BA3F364-64B8-49DD-B365-855EFF1458AB}"/>
          </ac:picMkLst>
        </pc:picChg>
      </pc:sldChg>
      <pc:sldChg chg="modSp add">
        <pc:chgData name="小松 耀人" userId="0fa0acb1ead42994" providerId="LiveId" clId="{297D3DD1-DF8D-4FD2-B684-931E5F1DFD1F}" dt="2020-01-13T06:34:35.631" v="317"/>
        <pc:sldMkLst>
          <pc:docMk/>
          <pc:sldMk cId="1079193160" sldId="268"/>
        </pc:sldMkLst>
        <pc:spChg chg="mod">
          <ac:chgData name="小松 耀人" userId="0fa0acb1ead42994" providerId="LiveId" clId="{297D3DD1-DF8D-4FD2-B684-931E5F1DFD1F}" dt="2020-01-13T06:34:35.631" v="317"/>
          <ac:spMkLst>
            <pc:docMk/>
            <pc:sldMk cId="1079193160" sldId="268"/>
            <ac:spMk id="2" creationId="{E7F99DD5-E540-4D4C-8A40-A8BD8B1EDF89}"/>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1"/>
          <c:order val="0"/>
          <c:spPr>
            <a:ln w="28575" cap="rnd">
              <a:solidFill>
                <a:schemeClr val="accent2"/>
              </a:solidFill>
              <a:round/>
            </a:ln>
            <a:effectLst/>
          </c:spPr>
          <c:marker>
            <c:symbol val="none"/>
          </c:marker>
          <c:val>
            <c:numRef>
              <c:f>loss!$B$2:$B$4003</c:f>
              <c:numCache>
                <c:formatCode>General</c:formatCode>
                <c:ptCount val="4002"/>
                <c:pt idx="0">
                  <c:v>40778.226961135799</c:v>
                </c:pt>
                <c:pt idx="1">
                  <c:v>40154.876043319702</c:v>
                </c:pt>
                <c:pt idx="2">
                  <c:v>38159.245302200303</c:v>
                </c:pt>
                <c:pt idx="3">
                  <c:v>36658.955148696899</c:v>
                </c:pt>
                <c:pt idx="4">
                  <c:v>36184.871774673396</c:v>
                </c:pt>
                <c:pt idx="5">
                  <c:v>34857.178298950101</c:v>
                </c:pt>
                <c:pt idx="6">
                  <c:v>33534.499799728299</c:v>
                </c:pt>
                <c:pt idx="7">
                  <c:v>32743.821233749299</c:v>
                </c:pt>
                <c:pt idx="8">
                  <c:v>31613.207983970598</c:v>
                </c:pt>
                <c:pt idx="9">
                  <c:v>31705.172370910601</c:v>
                </c:pt>
                <c:pt idx="10">
                  <c:v>30009.552490234299</c:v>
                </c:pt>
                <c:pt idx="11">
                  <c:v>30308.949098587</c:v>
                </c:pt>
                <c:pt idx="12">
                  <c:v>28871.940929412802</c:v>
                </c:pt>
                <c:pt idx="13">
                  <c:v>28194.682538986199</c:v>
                </c:pt>
                <c:pt idx="14">
                  <c:v>28141.758302688599</c:v>
                </c:pt>
                <c:pt idx="15">
                  <c:v>27739.907319068901</c:v>
                </c:pt>
                <c:pt idx="16">
                  <c:v>27756.760738372799</c:v>
                </c:pt>
                <c:pt idx="17">
                  <c:v>27071.858734130801</c:v>
                </c:pt>
                <c:pt idx="18">
                  <c:v>27112.9513015747</c:v>
                </c:pt>
                <c:pt idx="19">
                  <c:v>25692.338229179299</c:v>
                </c:pt>
                <c:pt idx="20">
                  <c:v>26992.509841918902</c:v>
                </c:pt>
                <c:pt idx="21">
                  <c:v>26293.882469177199</c:v>
                </c:pt>
                <c:pt idx="22">
                  <c:v>25527.003789901701</c:v>
                </c:pt>
                <c:pt idx="23">
                  <c:v>24896.378190994201</c:v>
                </c:pt>
                <c:pt idx="24">
                  <c:v>24641.171721458399</c:v>
                </c:pt>
                <c:pt idx="25">
                  <c:v>25045.649359702998</c:v>
                </c:pt>
                <c:pt idx="26">
                  <c:v>23948.213355064301</c:v>
                </c:pt>
                <c:pt idx="27">
                  <c:v>24023.504581451401</c:v>
                </c:pt>
                <c:pt idx="28">
                  <c:v>23373.9616174697</c:v>
                </c:pt>
                <c:pt idx="29">
                  <c:v>23475.8842802047</c:v>
                </c:pt>
                <c:pt idx="30">
                  <c:v>23837.563494682301</c:v>
                </c:pt>
                <c:pt idx="31">
                  <c:v>23215.4880466461</c:v>
                </c:pt>
                <c:pt idx="32">
                  <c:v>23050.463687896699</c:v>
                </c:pt>
                <c:pt idx="33">
                  <c:v>22406.925713539102</c:v>
                </c:pt>
                <c:pt idx="34">
                  <c:v>22235.482562065099</c:v>
                </c:pt>
                <c:pt idx="35">
                  <c:v>22656.610313415498</c:v>
                </c:pt>
                <c:pt idx="36">
                  <c:v>22465.801215171799</c:v>
                </c:pt>
                <c:pt idx="37">
                  <c:v>22443.864844322201</c:v>
                </c:pt>
                <c:pt idx="38">
                  <c:v>21797.402521133401</c:v>
                </c:pt>
                <c:pt idx="39">
                  <c:v>21504.5458984375</c:v>
                </c:pt>
                <c:pt idx="40">
                  <c:v>21740.131262779199</c:v>
                </c:pt>
                <c:pt idx="41">
                  <c:v>21195.188090324398</c:v>
                </c:pt>
                <c:pt idx="42">
                  <c:v>21417.562446594198</c:v>
                </c:pt>
                <c:pt idx="43">
                  <c:v>20997.822016716</c:v>
                </c:pt>
                <c:pt idx="44">
                  <c:v>21626.066683769201</c:v>
                </c:pt>
                <c:pt idx="45">
                  <c:v>20681.738710403399</c:v>
                </c:pt>
                <c:pt idx="46">
                  <c:v>20729.403151512099</c:v>
                </c:pt>
                <c:pt idx="47">
                  <c:v>20639.233620643601</c:v>
                </c:pt>
                <c:pt idx="48">
                  <c:v>21044.429702758702</c:v>
                </c:pt>
                <c:pt idx="49">
                  <c:v>20060.2900381088</c:v>
                </c:pt>
                <c:pt idx="50">
                  <c:v>19948.849481582602</c:v>
                </c:pt>
                <c:pt idx="51">
                  <c:v>19944.130373001099</c:v>
                </c:pt>
                <c:pt idx="52">
                  <c:v>20179.874230384801</c:v>
                </c:pt>
                <c:pt idx="53">
                  <c:v>20259.521209716699</c:v>
                </c:pt>
                <c:pt idx="54">
                  <c:v>19823.479464530901</c:v>
                </c:pt>
                <c:pt idx="55">
                  <c:v>19529.000549316399</c:v>
                </c:pt>
                <c:pt idx="56">
                  <c:v>19630.869092941201</c:v>
                </c:pt>
                <c:pt idx="57">
                  <c:v>19222.923351287802</c:v>
                </c:pt>
                <c:pt idx="58">
                  <c:v>19797.420855522101</c:v>
                </c:pt>
                <c:pt idx="59">
                  <c:v>19491.251749992301</c:v>
                </c:pt>
                <c:pt idx="60">
                  <c:v>19369.9748125076</c:v>
                </c:pt>
                <c:pt idx="61">
                  <c:v>18947.508482933001</c:v>
                </c:pt>
                <c:pt idx="62">
                  <c:v>19039.559413909901</c:v>
                </c:pt>
                <c:pt idx="63">
                  <c:v>18889.914293289101</c:v>
                </c:pt>
                <c:pt idx="64">
                  <c:v>18499.0775260925</c:v>
                </c:pt>
                <c:pt idx="65">
                  <c:v>18607.930041313099</c:v>
                </c:pt>
                <c:pt idx="66">
                  <c:v>18313.876945495598</c:v>
                </c:pt>
                <c:pt idx="67">
                  <c:v>18292.2096219062</c:v>
                </c:pt>
                <c:pt idx="68">
                  <c:v>18635.8155717849</c:v>
                </c:pt>
                <c:pt idx="69">
                  <c:v>18453.231152534401</c:v>
                </c:pt>
                <c:pt idx="70">
                  <c:v>18272.443001747099</c:v>
                </c:pt>
                <c:pt idx="71">
                  <c:v>18616.301905632001</c:v>
                </c:pt>
                <c:pt idx="72">
                  <c:v>18209.725061416601</c:v>
                </c:pt>
                <c:pt idx="73">
                  <c:v>17555.9272336959</c:v>
                </c:pt>
                <c:pt idx="74">
                  <c:v>17575.341270446701</c:v>
                </c:pt>
                <c:pt idx="75">
                  <c:v>17425.2358427047</c:v>
                </c:pt>
                <c:pt idx="76">
                  <c:v>17773.4579410552</c:v>
                </c:pt>
                <c:pt idx="77">
                  <c:v>18141.88123703</c:v>
                </c:pt>
                <c:pt idx="78">
                  <c:v>17966.122245788501</c:v>
                </c:pt>
                <c:pt idx="79">
                  <c:v>17490.648571014401</c:v>
                </c:pt>
                <c:pt idx="80">
                  <c:v>17850.003055572499</c:v>
                </c:pt>
                <c:pt idx="81">
                  <c:v>17285.0198945999</c:v>
                </c:pt>
                <c:pt idx="82">
                  <c:v>17746.532464027401</c:v>
                </c:pt>
                <c:pt idx="83">
                  <c:v>17420.640658378601</c:v>
                </c:pt>
                <c:pt idx="84">
                  <c:v>17076.081004142699</c:v>
                </c:pt>
                <c:pt idx="85">
                  <c:v>17254.893383979699</c:v>
                </c:pt>
                <c:pt idx="86">
                  <c:v>16923.5478057861</c:v>
                </c:pt>
                <c:pt idx="87">
                  <c:v>16807.7475461959</c:v>
                </c:pt>
                <c:pt idx="88">
                  <c:v>16862.420384407</c:v>
                </c:pt>
                <c:pt idx="89">
                  <c:v>16860.239581107999</c:v>
                </c:pt>
                <c:pt idx="90">
                  <c:v>16640.763289451599</c:v>
                </c:pt>
                <c:pt idx="91">
                  <c:v>16993.856244087201</c:v>
                </c:pt>
                <c:pt idx="92">
                  <c:v>16701.595211029002</c:v>
                </c:pt>
                <c:pt idx="93">
                  <c:v>16125.2439570426</c:v>
                </c:pt>
                <c:pt idx="94">
                  <c:v>16704.9088983535</c:v>
                </c:pt>
                <c:pt idx="95">
                  <c:v>16216.244936943</c:v>
                </c:pt>
                <c:pt idx="96">
                  <c:v>16248.991168022099</c:v>
                </c:pt>
                <c:pt idx="97">
                  <c:v>16132.620607376</c:v>
                </c:pt>
                <c:pt idx="98">
                  <c:v>16007.5615725517</c:v>
                </c:pt>
                <c:pt idx="99">
                  <c:v>16235.7067136764</c:v>
                </c:pt>
                <c:pt idx="100">
                  <c:v>16048.554693222</c:v>
                </c:pt>
                <c:pt idx="101">
                  <c:v>16276.429508209199</c:v>
                </c:pt>
                <c:pt idx="102">
                  <c:v>16219.2127094268</c:v>
                </c:pt>
                <c:pt idx="103">
                  <c:v>15889.0119152069</c:v>
                </c:pt>
                <c:pt idx="104">
                  <c:v>15674.641336441</c:v>
                </c:pt>
                <c:pt idx="105">
                  <c:v>15704.4594569206</c:v>
                </c:pt>
                <c:pt idx="106">
                  <c:v>16006.6869182586</c:v>
                </c:pt>
                <c:pt idx="107">
                  <c:v>15789.0241303443</c:v>
                </c:pt>
                <c:pt idx="108">
                  <c:v>15570.8249893188</c:v>
                </c:pt>
                <c:pt idx="109">
                  <c:v>15854.446706295001</c:v>
                </c:pt>
                <c:pt idx="110">
                  <c:v>15742.6261568069</c:v>
                </c:pt>
                <c:pt idx="111">
                  <c:v>15553.5427131652</c:v>
                </c:pt>
                <c:pt idx="112">
                  <c:v>15889.040356636</c:v>
                </c:pt>
                <c:pt idx="113">
                  <c:v>15636.1293535232</c:v>
                </c:pt>
                <c:pt idx="114">
                  <c:v>15511.4689149856</c:v>
                </c:pt>
                <c:pt idx="115">
                  <c:v>15689.6405572891</c:v>
                </c:pt>
                <c:pt idx="116">
                  <c:v>15418.944703102101</c:v>
                </c:pt>
                <c:pt idx="117">
                  <c:v>15490.530434608399</c:v>
                </c:pt>
                <c:pt idx="118">
                  <c:v>14598.1109571456</c:v>
                </c:pt>
                <c:pt idx="119">
                  <c:v>14910.1352434158</c:v>
                </c:pt>
                <c:pt idx="120">
                  <c:v>15165.6274833679</c:v>
                </c:pt>
                <c:pt idx="121">
                  <c:v>15305.4170694351</c:v>
                </c:pt>
                <c:pt idx="122">
                  <c:v>15340.074042320201</c:v>
                </c:pt>
                <c:pt idx="123">
                  <c:v>15166.481017112699</c:v>
                </c:pt>
                <c:pt idx="124">
                  <c:v>15237.059484481801</c:v>
                </c:pt>
                <c:pt idx="125">
                  <c:v>15378.655625343299</c:v>
                </c:pt>
                <c:pt idx="126">
                  <c:v>14953.291066169701</c:v>
                </c:pt>
                <c:pt idx="127">
                  <c:v>14639.8859710693</c:v>
                </c:pt>
                <c:pt idx="128">
                  <c:v>14760.249641418401</c:v>
                </c:pt>
                <c:pt idx="129">
                  <c:v>14741.0034151077</c:v>
                </c:pt>
                <c:pt idx="130">
                  <c:v>14577.2823519706</c:v>
                </c:pt>
                <c:pt idx="131">
                  <c:v>14904.11054039</c:v>
                </c:pt>
                <c:pt idx="132">
                  <c:v>14930.1473865509</c:v>
                </c:pt>
                <c:pt idx="133">
                  <c:v>14530.5707454681</c:v>
                </c:pt>
                <c:pt idx="134">
                  <c:v>14621.204247474599</c:v>
                </c:pt>
                <c:pt idx="135">
                  <c:v>14367.5523843765</c:v>
                </c:pt>
                <c:pt idx="136">
                  <c:v>14621.558673858601</c:v>
                </c:pt>
                <c:pt idx="137">
                  <c:v>14492.200140953</c:v>
                </c:pt>
                <c:pt idx="138">
                  <c:v>14802.1738061904</c:v>
                </c:pt>
                <c:pt idx="139">
                  <c:v>14302.568931579501</c:v>
                </c:pt>
                <c:pt idx="140">
                  <c:v>14118.4031066894</c:v>
                </c:pt>
                <c:pt idx="141">
                  <c:v>14372.625610351501</c:v>
                </c:pt>
                <c:pt idx="142">
                  <c:v>14142.0234508514</c:v>
                </c:pt>
                <c:pt idx="143">
                  <c:v>14046.046560287399</c:v>
                </c:pt>
                <c:pt idx="144">
                  <c:v>13919.687562942499</c:v>
                </c:pt>
                <c:pt idx="145">
                  <c:v>14293.9040470123</c:v>
                </c:pt>
                <c:pt idx="146">
                  <c:v>14124.2369241714</c:v>
                </c:pt>
                <c:pt idx="147">
                  <c:v>13996.537091732</c:v>
                </c:pt>
                <c:pt idx="148">
                  <c:v>14173.904134750301</c:v>
                </c:pt>
                <c:pt idx="149">
                  <c:v>14093.013448715201</c:v>
                </c:pt>
                <c:pt idx="150">
                  <c:v>14124.0366411209</c:v>
                </c:pt>
                <c:pt idx="151">
                  <c:v>13861.078226089399</c:v>
                </c:pt>
                <c:pt idx="152">
                  <c:v>14038.8539466857</c:v>
                </c:pt>
                <c:pt idx="153">
                  <c:v>14048.0647673606</c:v>
                </c:pt>
                <c:pt idx="154">
                  <c:v>13879.2153902053</c:v>
                </c:pt>
                <c:pt idx="155">
                  <c:v>13535.999308586101</c:v>
                </c:pt>
                <c:pt idx="156">
                  <c:v>13979.7528829574</c:v>
                </c:pt>
                <c:pt idx="157">
                  <c:v>13823.338681220999</c:v>
                </c:pt>
                <c:pt idx="158">
                  <c:v>14001.182628631501</c:v>
                </c:pt>
                <c:pt idx="159">
                  <c:v>13868.308558463999</c:v>
                </c:pt>
                <c:pt idx="160">
                  <c:v>13666.473522186199</c:v>
                </c:pt>
                <c:pt idx="161">
                  <c:v>13820.061541557299</c:v>
                </c:pt>
                <c:pt idx="162">
                  <c:v>13503.2045173645</c:v>
                </c:pt>
                <c:pt idx="163">
                  <c:v>13440.241244316099</c:v>
                </c:pt>
                <c:pt idx="164">
                  <c:v>13783.908311843799</c:v>
                </c:pt>
                <c:pt idx="165">
                  <c:v>14171.8088722229</c:v>
                </c:pt>
                <c:pt idx="166">
                  <c:v>13447.9485998153</c:v>
                </c:pt>
                <c:pt idx="167">
                  <c:v>13411.750949859599</c:v>
                </c:pt>
                <c:pt idx="168">
                  <c:v>13527.510496139501</c:v>
                </c:pt>
                <c:pt idx="169">
                  <c:v>13506.7805776596</c:v>
                </c:pt>
                <c:pt idx="170">
                  <c:v>13346.732757568299</c:v>
                </c:pt>
                <c:pt idx="171">
                  <c:v>13507.824206352199</c:v>
                </c:pt>
                <c:pt idx="172">
                  <c:v>13252.1717300415</c:v>
                </c:pt>
                <c:pt idx="173">
                  <c:v>13407.247165203</c:v>
                </c:pt>
                <c:pt idx="174">
                  <c:v>13314.299496650599</c:v>
                </c:pt>
                <c:pt idx="175">
                  <c:v>13402.049997329699</c:v>
                </c:pt>
                <c:pt idx="176">
                  <c:v>13159.277072429601</c:v>
                </c:pt>
                <c:pt idx="177">
                  <c:v>13058.988108158101</c:v>
                </c:pt>
                <c:pt idx="178">
                  <c:v>13179.894715309099</c:v>
                </c:pt>
                <c:pt idx="179">
                  <c:v>12873.785466670901</c:v>
                </c:pt>
                <c:pt idx="180">
                  <c:v>13049.598789215001</c:v>
                </c:pt>
                <c:pt idx="181">
                  <c:v>13244.3159184455</c:v>
                </c:pt>
                <c:pt idx="182">
                  <c:v>12995.7847275733</c:v>
                </c:pt>
                <c:pt idx="183">
                  <c:v>12960.2938327789</c:v>
                </c:pt>
                <c:pt idx="184">
                  <c:v>12827.8329677581</c:v>
                </c:pt>
                <c:pt idx="185">
                  <c:v>12925.0611085891</c:v>
                </c:pt>
                <c:pt idx="186">
                  <c:v>12989.8728723526</c:v>
                </c:pt>
                <c:pt idx="187">
                  <c:v>13092.7724323272</c:v>
                </c:pt>
                <c:pt idx="188">
                  <c:v>12789.509428024199</c:v>
                </c:pt>
                <c:pt idx="189">
                  <c:v>12759.823782920799</c:v>
                </c:pt>
                <c:pt idx="190">
                  <c:v>13150.374979972799</c:v>
                </c:pt>
                <c:pt idx="191">
                  <c:v>12748.035476684499</c:v>
                </c:pt>
                <c:pt idx="192">
                  <c:v>13156.111619949301</c:v>
                </c:pt>
                <c:pt idx="193">
                  <c:v>12616.5296034812</c:v>
                </c:pt>
                <c:pt idx="194">
                  <c:v>12480.665769577001</c:v>
                </c:pt>
                <c:pt idx="195">
                  <c:v>12783.2084789276</c:v>
                </c:pt>
                <c:pt idx="196">
                  <c:v>13093.450065135899</c:v>
                </c:pt>
                <c:pt idx="197">
                  <c:v>12849.879791736599</c:v>
                </c:pt>
                <c:pt idx="198">
                  <c:v>12911.0749182701</c:v>
                </c:pt>
                <c:pt idx="199">
                  <c:v>12736.670753002099</c:v>
                </c:pt>
                <c:pt idx="200">
                  <c:v>12828.452337741801</c:v>
                </c:pt>
                <c:pt idx="201">
                  <c:v>12840.0383415222</c:v>
                </c:pt>
                <c:pt idx="202">
                  <c:v>12724.022184371899</c:v>
                </c:pt>
                <c:pt idx="203">
                  <c:v>12710.200555801301</c:v>
                </c:pt>
                <c:pt idx="204">
                  <c:v>12512.410303115799</c:v>
                </c:pt>
                <c:pt idx="205">
                  <c:v>12821.2179927825</c:v>
                </c:pt>
                <c:pt idx="206">
                  <c:v>12374.9067091941</c:v>
                </c:pt>
                <c:pt idx="207">
                  <c:v>12617.740542411801</c:v>
                </c:pt>
                <c:pt idx="208">
                  <c:v>12412.6906099319</c:v>
                </c:pt>
                <c:pt idx="209">
                  <c:v>12697.530897140499</c:v>
                </c:pt>
                <c:pt idx="210">
                  <c:v>12476.277999401</c:v>
                </c:pt>
                <c:pt idx="211">
                  <c:v>12407.5931911468</c:v>
                </c:pt>
                <c:pt idx="212">
                  <c:v>12176.607835769601</c:v>
                </c:pt>
                <c:pt idx="213">
                  <c:v>12376.797452926599</c:v>
                </c:pt>
                <c:pt idx="214">
                  <c:v>12412.1919455528</c:v>
                </c:pt>
                <c:pt idx="215">
                  <c:v>12512.8980503082</c:v>
                </c:pt>
                <c:pt idx="216">
                  <c:v>12500.295782566</c:v>
                </c:pt>
                <c:pt idx="217">
                  <c:v>12393.0579371452</c:v>
                </c:pt>
                <c:pt idx="218">
                  <c:v>12453.015920162199</c:v>
                </c:pt>
                <c:pt idx="219">
                  <c:v>12685.203425407401</c:v>
                </c:pt>
                <c:pt idx="220">
                  <c:v>12034.505044937099</c:v>
                </c:pt>
                <c:pt idx="221">
                  <c:v>12704.345456123299</c:v>
                </c:pt>
                <c:pt idx="222">
                  <c:v>12378.158472061101</c:v>
                </c:pt>
                <c:pt idx="223">
                  <c:v>12017.7420368194</c:v>
                </c:pt>
                <c:pt idx="224">
                  <c:v>12067.4420642852</c:v>
                </c:pt>
                <c:pt idx="225">
                  <c:v>12307.022336959801</c:v>
                </c:pt>
                <c:pt idx="226">
                  <c:v>12181.7421331405</c:v>
                </c:pt>
                <c:pt idx="227">
                  <c:v>11968.364581108</c:v>
                </c:pt>
                <c:pt idx="228">
                  <c:v>12195.6385083198</c:v>
                </c:pt>
                <c:pt idx="229">
                  <c:v>11794.292501449499</c:v>
                </c:pt>
                <c:pt idx="230">
                  <c:v>12029.212802886899</c:v>
                </c:pt>
                <c:pt idx="231">
                  <c:v>12168.718246459899</c:v>
                </c:pt>
                <c:pt idx="232">
                  <c:v>11995.2846794128</c:v>
                </c:pt>
                <c:pt idx="233">
                  <c:v>12216.7736644744</c:v>
                </c:pt>
                <c:pt idx="234">
                  <c:v>12226.492817878699</c:v>
                </c:pt>
                <c:pt idx="235">
                  <c:v>12335.9678072929</c:v>
                </c:pt>
                <c:pt idx="236">
                  <c:v>11933.375408649399</c:v>
                </c:pt>
                <c:pt idx="237">
                  <c:v>11973.183307170801</c:v>
                </c:pt>
                <c:pt idx="238">
                  <c:v>11897.2755060195</c:v>
                </c:pt>
                <c:pt idx="239">
                  <c:v>11838.1242165565</c:v>
                </c:pt>
                <c:pt idx="240">
                  <c:v>11752.906867980901</c:v>
                </c:pt>
                <c:pt idx="241">
                  <c:v>12152.324139595001</c:v>
                </c:pt>
                <c:pt idx="242">
                  <c:v>11939.2671918869</c:v>
                </c:pt>
                <c:pt idx="243">
                  <c:v>12005.2203378677</c:v>
                </c:pt>
                <c:pt idx="244">
                  <c:v>12095.6264739036</c:v>
                </c:pt>
                <c:pt idx="245">
                  <c:v>11898.0832500457</c:v>
                </c:pt>
                <c:pt idx="246">
                  <c:v>11720.286557674401</c:v>
                </c:pt>
                <c:pt idx="247">
                  <c:v>11629.6529393196</c:v>
                </c:pt>
                <c:pt idx="248">
                  <c:v>11538.421921253201</c:v>
                </c:pt>
                <c:pt idx="249">
                  <c:v>11732.8218860626</c:v>
                </c:pt>
                <c:pt idx="250">
                  <c:v>11871.173846244799</c:v>
                </c:pt>
                <c:pt idx="251">
                  <c:v>11766.8507051467</c:v>
                </c:pt>
                <c:pt idx="252">
                  <c:v>11628.2114429473</c:v>
                </c:pt>
                <c:pt idx="253">
                  <c:v>11585.4314975738</c:v>
                </c:pt>
                <c:pt idx="254">
                  <c:v>11493.674053668899</c:v>
                </c:pt>
                <c:pt idx="255">
                  <c:v>11727.7784433364</c:v>
                </c:pt>
                <c:pt idx="256">
                  <c:v>11541.943726539601</c:v>
                </c:pt>
                <c:pt idx="257">
                  <c:v>11756.245428562101</c:v>
                </c:pt>
                <c:pt idx="258">
                  <c:v>11475.987361907901</c:v>
                </c:pt>
                <c:pt idx="259">
                  <c:v>11777.1345105171</c:v>
                </c:pt>
                <c:pt idx="260">
                  <c:v>11745.2965846061</c:v>
                </c:pt>
                <c:pt idx="261">
                  <c:v>11766.025008201599</c:v>
                </c:pt>
                <c:pt idx="262">
                  <c:v>11413.033743858299</c:v>
                </c:pt>
                <c:pt idx="263">
                  <c:v>11304.2463436126</c:v>
                </c:pt>
                <c:pt idx="264">
                  <c:v>11326.7459554672</c:v>
                </c:pt>
                <c:pt idx="265">
                  <c:v>11590.5500206947</c:v>
                </c:pt>
                <c:pt idx="266">
                  <c:v>11695.483243942201</c:v>
                </c:pt>
                <c:pt idx="267">
                  <c:v>11272.048839569001</c:v>
                </c:pt>
                <c:pt idx="268">
                  <c:v>11591.5020723342</c:v>
                </c:pt>
                <c:pt idx="269">
                  <c:v>11561.7921452522</c:v>
                </c:pt>
                <c:pt idx="270">
                  <c:v>11397.339546203601</c:v>
                </c:pt>
                <c:pt idx="271">
                  <c:v>11417.3734736442</c:v>
                </c:pt>
                <c:pt idx="272">
                  <c:v>11541.060398101799</c:v>
                </c:pt>
                <c:pt idx="273">
                  <c:v>11375.6723694801</c:v>
                </c:pt>
                <c:pt idx="274">
                  <c:v>11255.177209854101</c:v>
                </c:pt>
                <c:pt idx="275">
                  <c:v>11337.5717301368</c:v>
                </c:pt>
                <c:pt idx="276">
                  <c:v>11385.573539257</c:v>
                </c:pt>
                <c:pt idx="277">
                  <c:v>11385.502268791101</c:v>
                </c:pt>
                <c:pt idx="278">
                  <c:v>11230.025634288701</c:v>
                </c:pt>
                <c:pt idx="279">
                  <c:v>11308.504786491299</c:v>
                </c:pt>
                <c:pt idx="280">
                  <c:v>11325.7709116935</c:v>
                </c:pt>
                <c:pt idx="281">
                  <c:v>11457.944242477401</c:v>
                </c:pt>
                <c:pt idx="282">
                  <c:v>11033.9325952529</c:v>
                </c:pt>
                <c:pt idx="283">
                  <c:v>11051.648313522301</c:v>
                </c:pt>
                <c:pt idx="284">
                  <c:v>11331.6439375877</c:v>
                </c:pt>
                <c:pt idx="285">
                  <c:v>11446.144984722099</c:v>
                </c:pt>
                <c:pt idx="286">
                  <c:v>11227.739143848399</c:v>
                </c:pt>
                <c:pt idx="287">
                  <c:v>11271.9980978965</c:v>
                </c:pt>
                <c:pt idx="288">
                  <c:v>11312.007243633199</c:v>
                </c:pt>
                <c:pt idx="289">
                  <c:v>11056.7655167579</c:v>
                </c:pt>
                <c:pt idx="290">
                  <c:v>10916.250764369899</c:v>
                </c:pt>
                <c:pt idx="291">
                  <c:v>11118.943448066701</c:v>
                </c:pt>
                <c:pt idx="292">
                  <c:v>10852.591648101799</c:v>
                </c:pt>
                <c:pt idx="293">
                  <c:v>11056.7334365844</c:v>
                </c:pt>
                <c:pt idx="294">
                  <c:v>11270.385838985399</c:v>
                </c:pt>
                <c:pt idx="295">
                  <c:v>11257.961689948999</c:v>
                </c:pt>
                <c:pt idx="296">
                  <c:v>11079.135437011701</c:v>
                </c:pt>
                <c:pt idx="297">
                  <c:v>10898.3003630638</c:v>
                </c:pt>
                <c:pt idx="298">
                  <c:v>11033.702881336199</c:v>
                </c:pt>
                <c:pt idx="299">
                  <c:v>10983.0584769248</c:v>
                </c:pt>
                <c:pt idx="300">
                  <c:v>11078.7988729476</c:v>
                </c:pt>
                <c:pt idx="301">
                  <c:v>11232.9205918312</c:v>
                </c:pt>
                <c:pt idx="302">
                  <c:v>10991.4180612564</c:v>
                </c:pt>
                <c:pt idx="303">
                  <c:v>10956.8002595901</c:v>
                </c:pt>
                <c:pt idx="304">
                  <c:v>10705.031164169301</c:v>
                </c:pt>
                <c:pt idx="305">
                  <c:v>10930.573439598</c:v>
                </c:pt>
                <c:pt idx="306">
                  <c:v>10738.8037471771</c:v>
                </c:pt>
                <c:pt idx="307">
                  <c:v>10919.4410123825</c:v>
                </c:pt>
                <c:pt idx="308">
                  <c:v>10945.078605651801</c:v>
                </c:pt>
                <c:pt idx="309">
                  <c:v>11079.612224578799</c:v>
                </c:pt>
                <c:pt idx="310">
                  <c:v>10625.8245372772</c:v>
                </c:pt>
                <c:pt idx="311">
                  <c:v>10888.583171844401</c:v>
                </c:pt>
                <c:pt idx="312">
                  <c:v>10955.4743847846</c:v>
                </c:pt>
                <c:pt idx="313">
                  <c:v>10853.803493022901</c:v>
                </c:pt>
                <c:pt idx="314">
                  <c:v>10741.1688308715</c:v>
                </c:pt>
                <c:pt idx="315">
                  <c:v>10812.994052886899</c:v>
                </c:pt>
                <c:pt idx="316">
                  <c:v>11122.697057723901</c:v>
                </c:pt>
                <c:pt idx="317">
                  <c:v>10757.0729956626</c:v>
                </c:pt>
                <c:pt idx="318">
                  <c:v>10776.193511486001</c:v>
                </c:pt>
                <c:pt idx="319">
                  <c:v>10665.9504790306</c:v>
                </c:pt>
                <c:pt idx="320">
                  <c:v>10800.695568561499</c:v>
                </c:pt>
                <c:pt idx="321">
                  <c:v>10863.1182317733</c:v>
                </c:pt>
                <c:pt idx="322">
                  <c:v>10839.252614974899</c:v>
                </c:pt>
                <c:pt idx="323">
                  <c:v>10821.883362770001</c:v>
                </c:pt>
                <c:pt idx="324">
                  <c:v>11072.548207283</c:v>
                </c:pt>
                <c:pt idx="325">
                  <c:v>10583.5941877365</c:v>
                </c:pt>
                <c:pt idx="326">
                  <c:v>10564.9120011329</c:v>
                </c:pt>
                <c:pt idx="327">
                  <c:v>10632.8241786956</c:v>
                </c:pt>
                <c:pt idx="328">
                  <c:v>10774.9950699806</c:v>
                </c:pt>
                <c:pt idx="329">
                  <c:v>10677.6873197555</c:v>
                </c:pt>
                <c:pt idx="330">
                  <c:v>10734.5346469879</c:v>
                </c:pt>
                <c:pt idx="331">
                  <c:v>10611.0138440132</c:v>
                </c:pt>
                <c:pt idx="332">
                  <c:v>10648.308120727501</c:v>
                </c:pt>
                <c:pt idx="333">
                  <c:v>10728.465286254799</c:v>
                </c:pt>
                <c:pt idx="334">
                  <c:v>10556.552096843699</c:v>
                </c:pt>
                <c:pt idx="335">
                  <c:v>10830.1769213676</c:v>
                </c:pt>
                <c:pt idx="336">
                  <c:v>10539.810115337301</c:v>
                </c:pt>
                <c:pt idx="337">
                  <c:v>10425.9446349143</c:v>
                </c:pt>
                <c:pt idx="338">
                  <c:v>10633.6041646003</c:v>
                </c:pt>
                <c:pt idx="339">
                  <c:v>10472.620645999899</c:v>
                </c:pt>
                <c:pt idx="340">
                  <c:v>10595.807141304</c:v>
                </c:pt>
                <c:pt idx="341">
                  <c:v>10238.431129455499</c:v>
                </c:pt>
                <c:pt idx="342">
                  <c:v>10543.2993483543</c:v>
                </c:pt>
                <c:pt idx="343">
                  <c:v>10447.615253448401</c:v>
                </c:pt>
                <c:pt idx="344">
                  <c:v>10345.0456614494</c:v>
                </c:pt>
                <c:pt idx="345">
                  <c:v>10448.8539085388</c:v>
                </c:pt>
                <c:pt idx="346">
                  <c:v>10585.0991568565</c:v>
                </c:pt>
                <c:pt idx="347">
                  <c:v>10297.871546268399</c:v>
                </c:pt>
                <c:pt idx="348">
                  <c:v>10502.211915493001</c:v>
                </c:pt>
                <c:pt idx="349">
                  <c:v>10416.4130740165</c:v>
                </c:pt>
                <c:pt idx="350">
                  <c:v>10209.9086818695</c:v>
                </c:pt>
                <c:pt idx="351">
                  <c:v>10403.008979320501</c:v>
                </c:pt>
                <c:pt idx="352">
                  <c:v>10436.527649879399</c:v>
                </c:pt>
                <c:pt idx="353">
                  <c:v>10214.005681991501</c:v>
                </c:pt>
                <c:pt idx="354">
                  <c:v>10311.9885334968</c:v>
                </c:pt>
                <c:pt idx="355">
                  <c:v>10258.003904819399</c:v>
                </c:pt>
                <c:pt idx="356">
                  <c:v>10541.588799953401</c:v>
                </c:pt>
                <c:pt idx="357">
                  <c:v>10307.964210510199</c:v>
                </c:pt>
                <c:pt idx="358">
                  <c:v>10294.8718194961</c:v>
                </c:pt>
                <c:pt idx="359">
                  <c:v>10247.061846733</c:v>
                </c:pt>
                <c:pt idx="360">
                  <c:v>10186.3799114227</c:v>
                </c:pt>
                <c:pt idx="361">
                  <c:v>10347.1276569366</c:v>
                </c:pt>
                <c:pt idx="362">
                  <c:v>10188.278361320399</c:v>
                </c:pt>
                <c:pt idx="363">
                  <c:v>10160.840934276501</c:v>
                </c:pt>
                <c:pt idx="364">
                  <c:v>10254.1221370697</c:v>
                </c:pt>
                <c:pt idx="365">
                  <c:v>10197.8109002113</c:v>
                </c:pt>
                <c:pt idx="366">
                  <c:v>10595.222311019799</c:v>
                </c:pt>
                <c:pt idx="367">
                  <c:v>10079.1428976058</c:v>
                </c:pt>
                <c:pt idx="368">
                  <c:v>10175.691228866501</c:v>
                </c:pt>
                <c:pt idx="369">
                  <c:v>10127.7672920227</c:v>
                </c:pt>
                <c:pt idx="370">
                  <c:v>10180.5817322731</c:v>
                </c:pt>
                <c:pt idx="371">
                  <c:v>10059.348134517601</c:v>
                </c:pt>
                <c:pt idx="372">
                  <c:v>10255.131932735399</c:v>
                </c:pt>
                <c:pt idx="373">
                  <c:v>10124.201435565899</c:v>
                </c:pt>
                <c:pt idx="374">
                  <c:v>10185.688872337299</c:v>
                </c:pt>
                <c:pt idx="375">
                  <c:v>10301.602653026501</c:v>
                </c:pt>
                <c:pt idx="376">
                  <c:v>10135.520260334</c:v>
                </c:pt>
                <c:pt idx="377">
                  <c:v>10106.360106945</c:v>
                </c:pt>
                <c:pt idx="378">
                  <c:v>10138.9480576515</c:v>
                </c:pt>
                <c:pt idx="379">
                  <c:v>9845.6906409263593</c:v>
                </c:pt>
                <c:pt idx="380">
                  <c:v>9996.7738986015302</c:v>
                </c:pt>
                <c:pt idx="381">
                  <c:v>10139.887077331499</c:v>
                </c:pt>
                <c:pt idx="382">
                  <c:v>10228.5106568336</c:v>
                </c:pt>
                <c:pt idx="383">
                  <c:v>10224.2681837081</c:v>
                </c:pt>
                <c:pt idx="384">
                  <c:v>9968.2727499008106</c:v>
                </c:pt>
                <c:pt idx="385">
                  <c:v>9948.1915473937897</c:v>
                </c:pt>
                <c:pt idx="386">
                  <c:v>10131.2236294746</c:v>
                </c:pt>
                <c:pt idx="387">
                  <c:v>10210.108603000601</c:v>
                </c:pt>
                <c:pt idx="388">
                  <c:v>10243.995927333801</c:v>
                </c:pt>
                <c:pt idx="389">
                  <c:v>10137.079351902001</c:v>
                </c:pt>
                <c:pt idx="390">
                  <c:v>9997.3852057456897</c:v>
                </c:pt>
                <c:pt idx="391">
                  <c:v>9968.4497261047309</c:v>
                </c:pt>
                <c:pt idx="392">
                  <c:v>10173.1983480453</c:v>
                </c:pt>
                <c:pt idx="393">
                  <c:v>10042.646018028199</c:v>
                </c:pt>
                <c:pt idx="394">
                  <c:v>9957.17657995224</c:v>
                </c:pt>
                <c:pt idx="395">
                  <c:v>10084.2849683761</c:v>
                </c:pt>
                <c:pt idx="396">
                  <c:v>9849.7421536445599</c:v>
                </c:pt>
                <c:pt idx="397">
                  <c:v>9843.8930292129498</c:v>
                </c:pt>
                <c:pt idx="398">
                  <c:v>9919.8054342269897</c:v>
                </c:pt>
                <c:pt idx="399">
                  <c:v>9934.1225943565296</c:v>
                </c:pt>
                <c:pt idx="400">
                  <c:v>9923.3709998130798</c:v>
                </c:pt>
                <c:pt idx="401">
                  <c:v>10017.4410004615</c:v>
                </c:pt>
                <c:pt idx="402">
                  <c:v>9947.3396201133692</c:v>
                </c:pt>
                <c:pt idx="403">
                  <c:v>9877.2328195571899</c:v>
                </c:pt>
                <c:pt idx="404">
                  <c:v>10007.4056267738</c:v>
                </c:pt>
                <c:pt idx="405">
                  <c:v>9872.4264707565308</c:v>
                </c:pt>
                <c:pt idx="406">
                  <c:v>9780.6973953246998</c:v>
                </c:pt>
                <c:pt idx="407">
                  <c:v>9886.8422894477808</c:v>
                </c:pt>
                <c:pt idx="408">
                  <c:v>9934.5687847137397</c:v>
                </c:pt>
                <c:pt idx="409">
                  <c:v>10208.128877162901</c:v>
                </c:pt>
                <c:pt idx="410">
                  <c:v>9932.4932832717896</c:v>
                </c:pt>
                <c:pt idx="411">
                  <c:v>9818.6952176094001</c:v>
                </c:pt>
                <c:pt idx="412">
                  <c:v>10114.1621847152</c:v>
                </c:pt>
                <c:pt idx="413">
                  <c:v>9601.1531515121405</c:v>
                </c:pt>
                <c:pt idx="414">
                  <c:v>10032.4092135429</c:v>
                </c:pt>
                <c:pt idx="415">
                  <c:v>9662.4833436012195</c:v>
                </c:pt>
                <c:pt idx="416">
                  <c:v>9781.5031819343494</c:v>
                </c:pt>
                <c:pt idx="417">
                  <c:v>9651.6627020835804</c:v>
                </c:pt>
                <c:pt idx="418">
                  <c:v>10014.727338790801</c:v>
                </c:pt>
                <c:pt idx="419">
                  <c:v>9978.9743666648792</c:v>
                </c:pt>
                <c:pt idx="420">
                  <c:v>9641.3235292434692</c:v>
                </c:pt>
                <c:pt idx="421">
                  <c:v>9762.5289559364301</c:v>
                </c:pt>
                <c:pt idx="422">
                  <c:v>9806.6142358779907</c:v>
                </c:pt>
                <c:pt idx="423">
                  <c:v>9803.6019706726001</c:v>
                </c:pt>
                <c:pt idx="424">
                  <c:v>9747.6132025718598</c:v>
                </c:pt>
                <c:pt idx="425">
                  <c:v>9624.4013147354108</c:v>
                </c:pt>
                <c:pt idx="426">
                  <c:v>9875.2707037925702</c:v>
                </c:pt>
                <c:pt idx="427">
                  <c:v>9687.0717124938892</c:v>
                </c:pt>
                <c:pt idx="428">
                  <c:v>9636.1788992881702</c:v>
                </c:pt>
                <c:pt idx="429">
                  <c:v>9575.8776478767395</c:v>
                </c:pt>
                <c:pt idx="430">
                  <c:v>9963.7267270088196</c:v>
                </c:pt>
                <c:pt idx="431">
                  <c:v>9540.1606197357105</c:v>
                </c:pt>
                <c:pt idx="432">
                  <c:v>9657.6624646186792</c:v>
                </c:pt>
                <c:pt idx="433">
                  <c:v>9740.2243781089692</c:v>
                </c:pt>
                <c:pt idx="434">
                  <c:v>9733.6833267211896</c:v>
                </c:pt>
                <c:pt idx="435">
                  <c:v>9695.3804559707605</c:v>
                </c:pt>
                <c:pt idx="436">
                  <c:v>9744.7656335830598</c:v>
                </c:pt>
                <c:pt idx="437">
                  <c:v>9626.7305035591107</c:v>
                </c:pt>
                <c:pt idx="438">
                  <c:v>9502.6678075790405</c:v>
                </c:pt>
                <c:pt idx="439">
                  <c:v>9531.7668542861902</c:v>
                </c:pt>
                <c:pt idx="440">
                  <c:v>9629.4452271461396</c:v>
                </c:pt>
                <c:pt idx="441">
                  <c:v>9507.6200866699201</c:v>
                </c:pt>
                <c:pt idx="442">
                  <c:v>9893.0933594703602</c:v>
                </c:pt>
                <c:pt idx="443">
                  <c:v>9436.6843161582892</c:v>
                </c:pt>
                <c:pt idx="444">
                  <c:v>9591.6309003829901</c:v>
                </c:pt>
                <c:pt idx="445">
                  <c:v>9418.9701690673792</c:v>
                </c:pt>
                <c:pt idx="446">
                  <c:v>9528.0769500732404</c:v>
                </c:pt>
                <c:pt idx="447">
                  <c:v>9588.3815231323206</c:v>
                </c:pt>
                <c:pt idx="448">
                  <c:v>9637.4371738433802</c:v>
                </c:pt>
                <c:pt idx="449">
                  <c:v>9518.3483600616401</c:v>
                </c:pt>
                <c:pt idx="450">
                  <c:v>9732.08094501495</c:v>
                </c:pt>
                <c:pt idx="451">
                  <c:v>9648.7462325096094</c:v>
                </c:pt>
                <c:pt idx="452">
                  <c:v>9405.4175543785095</c:v>
                </c:pt>
                <c:pt idx="453">
                  <c:v>9349.9897799491791</c:v>
                </c:pt>
                <c:pt idx="454">
                  <c:v>9682.4575710296594</c:v>
                </c:pt>
                <c:pt idx="455">
                  <c:v>9532.4327406883203</c:v>
                </c:pt>
                <c:pt idx="456">
                  <c:v>9429.7420339584296</c:v>
                </c:pt>
                <c:pt idx="457">
                  <c:v>9378.87145328521</c:v>
                </c:pt>
                <c:pt idx="458">
                  <c:v>9460.6539416313099</c:v>
                </c:pt>
                <c:pt idx="459">
                  <c:v>9819.5048007964997</c:v>
                </c:pt>
                <c:pt idx="460">
                  <c:v>9194.5558919906598</c:v>
                </c:pt>
                <c:pt idx="461">
                  <c:v>9453.1053276061994</c:v>
                </c:pt>
                <c:pt idx="462">
                  <c:v>9378.5028805732709</c:v>
                </c:pt>
                <c:pt idx="463">
                  <c:v>9326.8752627372705</c:v>
                </c:pt>
                <c:pt idx="464">
                  <c:v>9536.1911664009094</c:v>
                </c:pt>
                <c:pt idx="465">
                  <c:v>9411.3316216468793</c:v>
                </c:pt>
                <c:pt idx="466">
                  <c:v>9321.2441797256397</c:v>
                </c:pt>
                <c:pt idx="467">
                  <c:v>9358.3787803649902</c:v>
                </c:pt>
                <c:pt idx="468">
                  <c:v>9474.0590538978504</c:v>
                </c:pt>
                <c:pt idx="469">
                  <c:v>9413.5575957298206</c:v>
                </c:pt>
                <c:pt idx="470">
                  <c:v>9274.0433554649298</c:v>
                </c:pt>
                <c:pt idx="471">
                  <c:v>9325.7870078086798</c:v>
                </c:pt>
                <c:pt idx="472">
                  <c:v>9526.0611858367902</c:v>
                </c:pt>
                <c:pt idx="473">
                  <c:v>9443.8589997291492</c:v>
                </c:pt>
                <c:pt idx="474">
                  <c:v>9295.6936993598902</c:v>
                </c:pt>
                <c:pt idx="475">
                  <c:v>9396.1035442352295</c:v>
                </c:pt>
                <c:pt idx="476">
                  <c:v>9258.3566927909797</c:v>
                </c:pt>
                <c:pt idx="477">
                  <c:v>9421.6793460845893</c:v>
                </c:pt>
                <c:pt idx="478">
                  <c:v>9385.2988171577399</c:v>
                </c:pt>
                <c:pt idx="479">
                  <c:v>9482.4698014259302</c:v>
                </c:pt>
                <c:pt idx="480">
                  <c:v>9247.0873208045905</c:v>
                </c:pt>
                <c:pt idx="481">
                  <c:v>9365.0622620582508</c:v>
                </c:pt>
                <c:pt idx="482">
                  <c:v>9225.8493471145594</c:v>
                </c:pt>
                <c:pt idx="483">
                  <c:v>9310.7724223136902</c:v>
                </c:pt>
                <c:pt idx="484">
                  <c:v>9218.5946154594403</c:v>
                </c:pt>
                <c:pt idx="485">
                  <c:v>9311.6063442230206</c:v>
                </c:pt>
                <c:pt idx="486">
                  <c:v>9273.5023932456897</c:v>
                </c:pt>
                <c:pt idx="487">
                  <c:v>9404.4172368049603</c:v>
                </c:pt>
                <c:pt idx="488">
                  <c:v>9396.2917456626892</c:v>
                </c:pt>
                <c:pt idx="489">
                  <c:v>9189.2841663360596</c:v>
                </c:pt>
                <c:pt idx="490">
                  <c:v>9078.4755392074494</c:v>
                </c:pt>
                <c:pt idx="491">
                  <c:v>9324.2290010452198</c:v>
                </c:pt>
                <c:pt idx="492">
                  <c:v>9386.0893020629792</c:v>
                </c:pt>
                <c:pt idx="493">
                  <c:v>9253.7044491767792</c:v>
                </c:pt>
                <c:pt idx="494">
                  <c:v>9245.9428153038007</c:v>
                </c:pt>
                <c:pt idx="495">
                  <c:v>9215.9183325767499</c:v>
                </c:pt>
                <c:pt idx="496">
                  <c:v>9002.3897218704205</c:v>
                </c:pt>
                <c:pt idx="497">
                  <c:v>9191.2271742820703</c:v>
                </c:pt>
                <c:pt idx="498">
                  <c:v>9166.7308931350708</c:v>
                </c:pt>
                <c:pt idx="499">
                  <c:v>9029.9898624420093</c:v>
                </c:pt>
                <c:pt idx="500">
                  <c:v>9065.3753504753095</c:v>
                </c:pt>
                <c:pt idx="501">
                  <c:v>9299.7726516723596</c:v>
                </c:pt>
                <c:pt idx="502">
                  <c:v>9132.2868304252606</c:v>
                </c:pt>
                <c:pt idx="503">
                  <c:v>9334.6938076019196</c:v>
                </c:pt>
                <c:pt idx="504">
                  <c:v>9274.5753502845691</c:v>
                </c:pt>
                <c:pt idx="505">
                  <c:v>9058.5678772926294</c:v>
                </c:pt>
                <c:pt idx="506">
                  <c:v>9129.0807862281799</c:v>
                </c:pt>
                <c:pt idx="507">
                  <c:v>9208.7781310081391</c:v>
                </c:pt>
                <c:pt idx="508">
                  <c:v>9053.2049064636194</c:v>
                </c:pt>
                <c:pt idx="509">
                  <c:v>9233.8410468101501</c:v>
                </c:pt>
                <c:pt idx="510">
                  <c:v>9172.81853723526</c:v>
                </c:pt>
                <c:pt idx="511">
                  <c:v>8931.2641673088001</c:v>
                </c:pt>
                <c:pt idx="512">
                  <c:v>9175.9350900650006</c:v>
                </c:pt>
                <c:pt idx="513">
                  <c:v>9054.3872551917993</c:v>
                </c:pt>
                <c:pt idx="514">
                  <c:v>9023.2947516441309</c:v>
                </c:pt>
                <c:pt idx="515">
                  <c:v>9158.6708669662403</c:v>
                </c:pt>
                <c:pt idx="516">
                  <c:v>9197.2022643089294</c:v>
                </c:pt>
                <c:pt idx="517">
                  <c:v>9038.0747513771003</c:v>
                </c:pt>
                <c:pt idx="518">
                  <c:v>9131.7507915496808</c:v>
                </c:pt>
                <c:pt idx="519">
                  <c:v>8927.0095167159998</c:v>
                </c:pt>
                <c:pt idx="520">
                  <c:v>9129.3356537818909</c:v>
                </c:pt>
                <c:pt idx="521">
                  <c:v>9226.3194828033393</c:v>
                </c:pt>
                <c:pt idx="522">
                  <c:v>9145.8838491439801</c:v>
                </c:pt>
                <c:pt idx="523">
                  <c:v>9289.2323656082099</c:v>
                </c:pt>
                <c:pt idx="524">
                  <c:v>8983.1349253654407</c:v>
                </c:pt>
                <c:pt idx="525">
                  <c:v>9159.5191102027893</c:v>
                </c:pt>
                <c:pt idx="526">
                  <c:v>8800.4183077812195</c:v>
                </c:pt>
                <c:pt idx="527">
                  <c:v>8907.7243447303699</c:v>
                </c:pt>
                <c:pt idx="528">
                  <c:v>9164.5077209472602</c:v>
                </c:pt>
                <c:pt idx="529">
                  <c:v>8956.06212520599</c:v>
                </c:pt>
                <c:pt idx="530">
                  <c:v>9095.1914162635803</c:v>
                </c:pt>
                <c:pt idx="531">
                  <c:v>8961.0853099822998</c:v>
                </c:pt>
                <c:pt idx="532">
                  <c:v>8967.7311949729901</c:v>
                </c:pt>
                <c:pt idx="533">
                  <c:v>9075.3728318214398</c:v>
                </c:pt>
                <c:pt idx="534">
                  <c:v>8980.9465932845997</c:v>
                </c:pt>
                <c:pt idx="535">
                  <c:v>8901.5500679016095</c:v>
                </c:pt>
                <c:pt idx="536">
                  <c:v>8977.2076287269592</c:v>
                </c:pt>
                <c:pt idx="537">
                  <c:v>8896.9422278404199</c:v>
                </c:pt>
                <c:pt idx="538">
                  <c:v>9059.3897404670697</c:v>
                </c:pt>
                <c:pt idx="539">
                  <c:v>8930.2711362838709</c:v>
                </c:pt>
                <c:pt idx="540">
                  <c:v>8997.3955278396606</c:v>
                </c:pt>
                <c:pt idx="541">
                  <c:v>9021.4936718940698</c:v>
                </c:pt>
                <c:pt idx="542">
                  <c:v>8947.5884366035407</c:v>
                </c:pt>
                <c:pt idx="543">
                  <c:v>8989.6818156242298</c:v>
                </c:pt>
                <c:pt idx="544">
                  <c:v>8775.0670757293701</c:v>
                </c:pt>
                <c:pt idx="545">
                  <c:v>8683.1443014144897</c:v>
                </c:pt>
                <c:pt idx="546">
                  <c:v>8886.3894782066309</c:v>
                </c:pt>
                <c:pt idx="547">
                  <c:v>9012.1950297355597</c:v>
                </c:pt>
                <c:pt idx="548">
                  <c:v>8939.4043836593592</c:v>
                </c:pt>
                <c:pt idx="549">
                  <c:v>8929.1581335067694</c:v>
                </c:pt>
                <c:pt idx="550">
                  <c:v>9041.9953980445807</c:v>
                </c:pt>
                <c:pt idx="551">
                  <c:v>8902.2867689132599</c:v>
                </c:pt>
                <c:pt idx="552">
                  <c:v>8969.5065460205005</c:v>
                </c:pt>
                <c:pt idx="553">
                  <c:v>8934.0025887489301</c:v>
                </c:pt>
                <c:pt idx="554">
                  <c:v>8999.3274550437909</c:v>
                </c:pt>
                <c:pt idx="555">
                  <c:v>8999.7194700240998</c:v>
                </c:pt>
                <c:pt idx="556">
                  <c:v>8837.0792675018292</c:v>
                </c:pt>
                <c:pt idx="557">
                  <c:v>8903.3264236450195</c:v>
                </c:pt>
                <c:pt idx="558">
                  <c:v>9009.7258362770008</c:v>
                </c:pt>
                <c:pt idx="559">
                  <c:v>8790.63429260253</c:v>
                </c:pt>
                <c:pt idx="560">
                  <c:v>8997.5123033523505</c:v>
                </c:pt>
                <c:pt idx="561">
                  <c:v>8844.1684074401801</c:v>
                </c:pt>
                <c:pt idx="562">
                  <c:v>8529.8095011711102</c:v>
                </c:pt>
                <c:pt idx="563">
                  <c:v>8852.1553363799994</c:v>
                </c:pt>
                <c:pt idx="564">
                  <c:v>8643.5761857032703</c:v>
                </c:pt>
                <c:pt idx="565">
                  <c:v>8952.8281555175708</c:v>
                </c:pt>
                <c:pt idx="566">
                  <c:v>8944.6960849761908</c:v>
                </c:pt>
                <c:pt idx="567">
                  <c:v>8733.7992324829102</c:v>
                </c:pt>
                <c:pt idx="568">
                  <c:v>8827.1742224693298</c:v>
                </c:pt>
                <c:pt idx="569">
                  <c:v>8783.3882894515991</c:v>
                </c:pt>
                <c:pt idx="570">
                  <c:v>8632.9457731246894</c:v>
                </c:pt>
                <c:pt idx="571">
                  <c:v>8814.3130583763104</c:v>
                </c:pt>
                <c:pt idx="572">
                  <c:v>8641.6208720207196</c:v>
                </c:pt>
                <c:pt idx="573">
                  <c:v>8887.2834157943707</c:v>
                </c:pt>
                <c:pt idx="574">
                  <c:v>9015.6796636581403</c:v>
                </c:pt>
                <c:pt idx="575">
                  <c:v>8681.3227238654999</c:v>
                </c:pt>
                <c:pt idx="576">
                  <c:v>8783.9530754089301</c:v>
                </c:pt>
                <c:pt idx="577">
                  <c:v>9001.6747360229492</c:v>
                </c:pt>
                <c:pt idx="578">
                  <c:v>8611.1840567588806</c:v>
                </c:pt>
                <c:pt idx="579">
                  <c:v>8554.5068058967499</c:v>
                </c:pt>
                <c:pt idx="580">
                  <c:v>8831.5722332000696</c:v>
                </c:pt>
                <c:pt idx="581">
                  <c:v>8649.1603417396509</c:v>
                </c:pt>
                <c:pt idx="582">
                  <c:v>8869.4103999137806</c:v>
                </c:pt>
                <c:pt idx="583">
                  <c:v>9001.0480136871302</c:v>
                </c:pt>
                <c:pt idx="584">
                  <c:v>8500.6708908081</c:v>
                </c:pt>
                <c:pt idx="585">
                  <c:v>8851.6337270736694</c:v>
                </c:pt>
                <c:pt idx="586">
                  <c:v>8748.7601075172406</c:v>
                </c:pt>
                <c:pt idx="587">
                  <c:v>8718.2632460594104</c:v>
                </c:pt>
                <c:pt idx="588">
                  <c:v>8710.2799940109198</c:v>
                </c:pt>
                <c:pt idx="589">
                  <c:v>8575.5788273811304</c:v>
                </c:pt>
                <c:pt idx="590">
                  <c:v>8691.4551668167096</c:v>
                </c:pt>
                <c:pt idx="591">
                  <c:v>8829.1388144493103</c:v>
                </c:pt>
                <c:pt idx="592">
                  <c:v>8696.9166607856696</c:v>
                </c:pt>
                <c:pt idx="593">
                  <c:v>8714.7031393051093</c:v>
                </c:pt>
                <c:pt idx="594">
                  <c:v>8674.2287497520392</c:v>
                </c:pt>
                <c:pt idx="595">
                  <c:v>1.4375407387924999E-2</c:v>
                </c:pt>
                <c:pt idx="596">
                  <c:v>1.12404061264007E-2</c:v>
                </c:pt>
                <c:pt idx="597">
                  <c:v>1.8659469799506001E-2</c:v>
                </c:pt>
                <c:pt idx="598">
                  <c:v>3.79525406231516E-2</c:v>
                </c:pt>
                <c:pt idx="599">
                  <c:v>2.0732735302442001E-2</c:v>
                </c:pt>
                <c:pt idx="600">
                  <c:v>1.5696466211149701E-2</c:v>
                </c:pt>
                <c:pt idx="601">
                  <c:v>1.4059640895049999E-2</c:v>
                </c:pt>
                <c:pt idx="602">
                  <c:v>1.5425939648268799E-2</c:v>
                </c:pt>
                <c:pt idx="603">
                  <c:v>1.36726450350319E-2</c:v>
                </c:pt>
                <c:pt idx="604">
                  <c:v>2.2348392000640999E-2</c:v>
                </c:pt>
                <c:pt idx="605">
                  <c:v>2.95112106931411E-2</c:v>
                </c:pt>
                <c:pt idx="606">
                  <c:v>8567.7603511810303</c:v>
                </c:pt>
                <c:pt idx="607">
                  <c:v>8677.7146821021997</c:v>
                </c:pt>
                <c:pt idx="608">
                  <c:v>8531.7515602111798</c:v>
                </c:pt>
                <c:pt idx="609">
                  <c:v>8515.7760524749701</c:v>
                </c:pt>
                <c:pt idx="610">
                  <c:v>8591.08123636245</c:v>
                </c:pt>
                <c:pt idx="611">
                  <c:v>8543.6485285758899</c:v>
                </c:pt>
                <c:pt idx="612">
                  <c:v>8587.6421294212305</c:v>
                </c:pt>
                <c:pt idx="613">
                  <c:v>8666.4596762657093</c:v>
                </c:pt>
                <c:pt idx="614">
                  <c:v>8653.2865753173792</c:v>
                </c:pt>
                <c:pt idx="615">
                  <c:v>8684.6723308563196</c:v>
                </c:pt>
                <c:pt idx="616">
                  <c:v>8588.1635313034003</c:v>
                </c:pt>
                <c:pt idx="617">
                  <c:v>8531.8276066779999</c:v>
                </c:pt>
                <c:pt idx="618">
                  <c:v>8751.8139953613208</c:v>
                </c:pt>
                <c:pt idx="619">
                  <c:v>8555.9070329666101</c:v>
                </c:pt>
                <c:pt idx="620">
                  <c:v>8574.1386227607709</c:v>
                </c:pt>
                <c:pt idx="621">
                  <c:v>8544.4849538803101</c:v>
                </c:pt>
                <c:pt idx="622">
                  <c:v>8528.0258183479309</c:v>
                </c:pt>
                <c:pt idx="623">
                  <c:v>8521.4672770500092</c:v>
                </c:pt>
                <c:pt idx="624">
                  <c:v>8380.1366982460004</c:v>
                </c:pt>
                <c:pt idx="625">
                  <c:v>8426.8914074897693</c:v>
                </c:pt>
                <c:pt idx="626">
                  <c:v>8506.4284744262695</c:v>
                </c:pt>
                <c:pt idx="627">
                  <c:v>8631.5002055168097</c:v>
                </c:pt>
                <c:pt idx="628">
                  <c:v>8524.0252518653797</c:v>
                </c:pt>
                <c:pt idx="629">
                  <c:v>8500.91449785232</c:v>
                </c:pt>
                <c:pt idx="630">
                  <c:v>8395.0450830459595</c:v>
                </c:pt>
                <c:pt idx="631">
                  <c:v>8578.1308150291406</c:v>
                </c:pt>
                <c:pt idx="632">
                  <c:v>8726.9183144569397</c:v>
                </c:pt>
                <c:pt idx="633">
                  <c:v>8586.79483842849</c:v>
                </c:pt>
                <c:pt idx="634">
                  <c:v>8464.4688062667792</c:v>
                </c:pt>
                <c:pt idx="635">
                  <c:v>8333.4445133209192</c:v>
                </c:pt>
                <c:pt idx="636">
                  <c:v>8404.4762611389106</c:v>
                </c:pt>
                <c:pt idx="637">
                  <c:v>8528.3924908638</c:v>
                </c:pt>
                <c:pt idx="638">
                  <c:v>8506.7409172058105</c:v>
                </c:pt>
                <c:pt idx="639">
                  <c:v>8629.9896402359009</c:v>
                </c:pt>
                <c:pt idx="640">
                  <c:v>8384.12199449539</c:v>
                </c:pt>
                <c:pt idx="641">
                  <c:v>8456.9840550422596</c:v>
                </c:pt>
                <c:pt idx="642">
                  <c:v>8435.6583542823792</c:v>
                </c:pt>
                <c:pt idx="643">
                  <c:v>8335.67413854599</c:v>
                </c:pt>
                <c:pt idx="644">
                  <c:v>8525.2222013473493</c:v>
                </c:pt>
                <c:pt idx="645">
                  <c:v>8319.0482006072998</c:v>
                </c:pt>
                <c:pt idx="646">
                  <c:v>8299.0101952552795</c:v>
                </c:pt>
                <c:pt idx="647">
                  <c:v>8486.1776919364893</c:v>
                </c:pt>
                <c:pt idx="648">
                  <c:v>8415.6619606017994</c:v>
                </c:pt>
                <c:pt idx="649">
                  <c:v>8292.7096586227399</c:v>
                </c:pt>
                <c:pt idx="650">
                  <c:v>8337.3739075660706</c:v>
                </c:pt>
                <c:pt idx="651">
                  <c:v>8532.1516594886707</c:v>
                </c:pt>
                <c:pt idx="652">
                  <c:v>8439.4781365394592</c:v>
                </c:pt>
                <c:pt idx="653">
                  <c:v>8445.2365531921296</c:v>
                </c:pt>
                <c:pt idx="654">
                  <c:v>8288.0471138954108</c:v>
                </c:pt>
                <c:pt idx="655">
                  <c:v>8303.0888662338202</c:v>
                </c:pt>
                <c:pt idx="656">
                  <c:v>8341.2450232505798</c:v>
                </c:pt>
                <c:pt idx="657">
                  <c:v>8410.2850012779199</c:v>
                </c:pt>
                <c:pt idx="658">
                  <c:v>8370.4367423057502</c:v>
                </c:pt>
                <c:pt idx="659">
                  <c:v>8383.80891561508</c:v>
                </c:pt>
                <c:pt idx="660">
                  <c:v>8319.3630690574591</c:v>
                </c:pt>
                <c:pt idx="661">
                  <c:v>8432.9201602935791</c:v>
                </c:pt>
                <c:pt idx="662">
                  <c:v>8439.1365742683392</c:v>
                </c:pt>
                <c:pt idx="663">
                  <c:v>8226.2522239685004</c:v>
                </c:pt>
                <c:pt idx="664">
                  <c:v>8171.9908876419004</c:v>
                </c:pt>
                <c:pt idx="665">
                  <c:v>8307.0582542419397</c:v>
                </c:pt>
                <c:pt idx="666">
                  <c:v>8242.0749802589398</c:v>
                </c:pt>
                <c:pt idx="667">
                  <c:v>8233.4418239593506</c:v>
                </c:pt>
                <c:pt idx="668">
                  <c:v>8226.7470970153809</c:v>
                </c:pt>
                <c:pt idx="669">
                  <c:v>8326.1990904808008</c:v>
                </c:pt>
                <c:pt idx="670">
                  <c:v>8380.8446569442694</c:v>
                </c:pt>
                <c:pt idx="671">
                  <c:v>8248.1346535682605</c:v>
                </c:pt>
                <c:pt idx="672">
                  <c:v>8171.20825386047</c:v>
                </c:pt>
                <c:pt idx="673">
                  <c:v>8318.7995047569202</c:v>
                </c:pt>
                <c:pt idx="674">
                  <c:v>8197.7070260047894</c:v>
                </c:pt>
                <c:pt idx="675">
                  <c:v>8312.0542783737092</c:v>
                </c:pt>
                <c:pt idx="676">
                  <c:v>8275.2800111770594</c:v>
                </c:pt>
                <c:pt idx="677">
                  <c:v>8411.0908985137903</c:v>
                </c:pt>
                <c:pt idx="678">
                  <c:v>8330.5299668312</c:v>
                </c:pt>
                <c:pt idx="679">
                  <c:v>8254.1583666801398</c:v>
                </c:pt>
                <c:pt idx="680">
                  <c:v>8326.7901759147608</c:v>
                </c:pt>
                <c:pt idx="681">
                  <c:v>8200.0948057174592</c:v>
                </c:pt>
                <c:pt idx="682">
                  <c:v>8296.8209815025293</c:v>
                </c:pt>
                <c:pt idx="683">
                  <c:v>8264.9857711791992</c:v>
                </c:pt>
                <c:pt idx="684">
                  <c:v>8324.9094290733301</c:v>
                </c:pt>
                <c:pt idx="685">
                  <c:v>8263.9455761909394</c:v>
                </c:pt>
                <c:pt idx="686">
                  <c:v>8222.4248166084199</c:v>
                </c:pt>
                <c:pt idx="687">
                  <c:v>8435.7487392425501</c:v>
                </c:pt>
                <c:pt idx="688">
                  <c:v>8300.1617274284308</c:v>
                </c:pt>
                <c:pt idx="689">
                  <c:v>8072.08808374404</c:v>
                </c:pt>
                <c:pt idx="690">
                  <c:v>8229.9426927566492</c:v>
                </c:pt>
                <c:pt idx="691">
                  <c:v>8283.5563540458606</c:v>
                </c:pt>
                <c:pt idx="692">
                  <c:v>8254.1957488059998</c:v>
                </c:pt>
                <c:pt idx="693">
                  <c:v>8367.7220954895001</c:v>
                </c:pt>
                <c:pt idx="694">
                  <c:v>8193.6933040618896</c:v>
                </c:pt>
                <c:pt idx="695">
                  <c:v>8270.3792481422406</c:v>
                </c:pt>
                <c:pt idx="696">
                  <c:v>8412.0599322318994</c:v>
                </c:pt>
                <c:pt idx="697">
                  <c:v>8236.0149421691895</c:v>
                </c:pt>
                <c:pt idx="698">
                  <c:v>8243.3327798843293</c:v>
                </c:pt>
                <c:pt idx="699">
                  <c:v>8136.0201816558802</c:v>
                </c:pt>
                <c:pt idx="700">
                  <c:v>8152.7887649536096</c:v>
                </c:pt>
                <c:pt idx="701">
                  <c:v>8119.23633193969</c:v>
                </c:pt>
                <c:pt idx="702">
                  <c:v>8210.1532468795704</c:v>
                </c:pt>
                <c:pt idx="703">
                  <c:v>8086.6787023544302</c:v>
                </c:pt>
                <c:pt idx="704">
                  <c:v>8157.9494466781598</c:v>
                </c:pt>
                <c:pt idx="705">
                  <c:v>8121.2015151977503</c:v>
                </c:pt>
                <c:pt idx="706">
                  <c:v>8022.2766609191804</c:v>
                </c:pt>
                <c:pt idx="707">
                  <c:v>8276.6548781394904</c:v>
                </c:pt>
                <c:pt idx="708">
                  <c:v>8261.8058352470398</c:v>
                </c:pt>
                <c:pt idx="709">
                  <c:v>8369.3368477821296</c:v>
                </c:pt>
                <c:pt idx="710">
                  <c:v>8146.1253643035798</c:v>
                </c:pt>
                <c:pt idx="711">
                  <c:v>8136.8966932296698</c:v>
                </c:pt>
                <c:pt idx="712">
                  <c:v>8440.8867344856208</c:v>
                </c:pt>
                <c:pt idx="713">
                  <c:v>8213.3053202628998</c:v>
                </c:pt>
                <c:pt idx="714">
                  <c:v>8106.96022605896</c:v>
                </c:pt>
                <c:pt idx="715">
                  <c:v>8028.6635761260904</c:v>
                </c:pt>
                <c:pt idx="716">
                  <c:v>8040.3947501182502</c:v>
                </c:pt>
                <c:pt idx="717">
                  <c:v>8249.0130767822193</c:v>
                </c:pt>
                <c:pt idx="718">
                  <c:v>8183.68805265426</c:v>
                </c:pt>
                <c:pt idx="719">
                  <c:v>8116.6577663421604</c:v>
                </c:pt>
                <c:pt idx="720">
                  <c:v>8043.7634053230204</c:v>
                </c:pt>
                <c:pt idx="721">
                  <c:v>7937.8640666007996</c:v>
                </c:pt>
                <c:pt idx="722">
                  <c:v>8137.83403730392</c:v>
                </c:pt>
                <c:pt idx="723">
                  <c:v>8025.5137782096799</c:v>
                </c:pt>
                <c:pt idx="724">
                  <c:v>8004.0977592468198</c:v>
                </c:pt>
                <c:pt idx="725">
                  <c:v>8241.2974600791895</c:v>
                </c:pt>
                <c:pt idx="726">
                  <c:v>8101.0366721153196</c:v>
                </c:pt>
                <c:pt idx="727">
                  <c:v>8087.3188691139203</c:v>
                </c:pt>
                <c:pt idx="728">
                  <c:v>8198.8219971656799</c:v>
                </c:pt>
                <c:pt idx="729">
                  <c:v>8108.2685031890796</c:v>
                </c:pt>
                <c:pt idx="730">
                  <c:v>8125.3405632972699</c:v>
                </c:pt>
                <c:pt idx="731">
                  <c:v>8254.4668645858692</c:v>
                </c:pt>
                <c:pt idx="732">
                  <c:v>8198.3973107337897</c:v>
                </c:pt>
                <c:pt idx="733">
                  <c:v>8084.6206917762702</c:v>
                </c:pt>
                <c:pt idx="734">
                  <c:v>7950.8928475379898</c:v>
                </c:pt>
                <c:pt idx="735">
                  <c:v>7920.2724585533097</c:v>
                </c:pt>
                <c:pt idx="736">
                  <c:v>8043.7641620635904</c:v>
                </c:pt>
                <c:pt idx="737">
                  <c:v>8149.0837850570597</c:v>
                </c:pt>
                <c:pt idx="738">
                  <c:v>8051.5422644615101</c:v>
                </c:pt>
                <c:pt idx="739">
                  <c:v>7995.2221746444702</c:v>
                </c:pt>
                <c:pt idx="740">
                  <c:v>8198.3381228446906</c:v>
                </c:pt>
                <c:pt idx="741">
                  <c:v>8078.9346690177899</c:v>
                </c:pt>
                <c:pt idx="742">
                  <c:v>8049.9178886413501</c:v>
                </c:pt>
                <c:pt idx="743">
                  <c:v>7945.3303060531598</c:v>
                </c:pt>
                <c:pt idx="744">
                  <c:v>8124.77986097335</c:v>
                </c:pt>
                <c:pt idx="745">
                  <c:v>8217.6008162498401</c:v>
                </c:pt>
                <c:pt idx="746">
                  <c:v>7993.7617740631104</c:v>
                </c:pt>
                <c:pt idx="747">
                  <c:v>8230.6221418380701</c:v>
                </c:pt>
                <c:pt idx="748">
                  <c:v>8156.2821087837201</c:v>
                </c:pt>
                <c:pt idx="749">
                  <c:v>7858.3643279075604</c:v>
                </c:pt>
                <c:pt idx="750">
                  <c:v>8019.7613997459403</c:v>
                </c:pt>
                <c:pt idx="751">
                  <c:v>8060.5411028862</c:v>
                </c:pt>
                <c:pt idx="752">
                  <c:v>8024.10867834091</c:v>
                </c:pt>
                <c:pt idx="753">
                  <c:v>7923.8276381492597</c:v>
                </c:pt>
                <c:pt idx="754">
                  <c:v>8030.8724169731104</c:v>
                </c:pt>
                <c:pt idx="755">
                  <c:v>7905.2849469184803</c:v>
                </c:pt>
                <c:pt idx="756">
                  <c:v>7978.8857312202399</c:v>
                </c:pt>
                <c:pt idx="757">
                  <c:v>8053.5183019637998</c:v>
                </c:pt>
                <c:pt idx="758">
                  <c:v>8090.3869342803901</c:v>
                </c:pt>
                <c:pt idx="759">
                  <c:v>8075.5270910262998</c:v>
                </c:pt>
                <c:pt idx="760">
                  <c:v>8053.0112829208301</c:v>
                </c:pt>
                <c:pt idx="761">
                  <c:v>7956.6248965263303</c:v>
                </c:pt>
                <c:pt idx="762">
                  <c:v>8034.6078805923398</c:v>
                </c:pt>
                <c:pt idx="763">
                  <c:v>8058.1558165550196</c:v>
                </c:pt>
                <c:pt idx="764">
                  <c:v>7868.1960134506198</c:v>
                </c:pt>
                <c:pt idx="765">
                  <c:v>8015.1170234680103</c:v>
                </c:pt>
                <c:pt idx="766">
                  <c:v>7894.8869981765702</c:v>
                </c:pt>
                <c:pt idx="767">
                  <c:v>8066.5433139800998</c:v>
                </c:pt>
                <c:pt idx="768">
                  <c:v>8114.2408733367902</c:v>
                </c:pt>
                <c:pt idx="769">
                  <c:v>7895.8312335014298</c:v>
                </c:pt>
                <c:pt idx="770">
                  <c:v>7754.1858325004496</c:v>
                </c:pt>
                <c:pt idx="771">
                  <c:v>8183.5751395225498</c:v>
                </c:pt>
                <c:pt idx="772">
                  <c:v>7934.8340272903397</c:v>
                </c:pt>
                <c:pt idx="773">
                  <c:v>8081.1071815490704</c:v>
                </c:pt>
                <c:pt idx="774">
                  <c:v>8071.7431440353303</c:v>
                </c:pt>
                <c:pt idx="775">
                  <c:v>7935.6223406791596</c:v>
                </c:pt>
                <c:pt idx="776">
                  <c:v>7993.2078938484101</c:v>
                </c:pt>
                <c:pt idx="777">
                  <c:v>7796.7213926315299</c:v>
                </c:pt>
                <c:pt idx="778">
                  <c:v>7942.8873276710501</c:v>
                </c:pt>
                <c:pt idx="779">
                  <c:v>8137.5057811736997</c:v>
                </c:pt>
                <c:pt idx="780">
                  <c:v>8127.1937389373697</c:v>
                </c:pt>
                <c:pt idx="781">
                  <c:v>7886.4626231193497</c:v>
                </c:pt>
                <c:pt idx="782">
                  <c:v>7861.3117675781205</c:v>
                </c:pt>
                <c:pt idx="783">
                  <c:v>8043.1369929313596</c:v>
                </c:pt>
                <c:pt idx="784">
                  <c:v>8114.9617633819498</c:v>
                </c:pt>
                <c:pt idx="785">
                  <c:v>7923.9895939826902</c:v>
                </c:pt>
                <c:pt idx="786">
                  <c:v>7913.1242499351501</c:v>
                </c:pt>
                <c:pt idx="787">
                  <c:v>7916.3127126693698</c:v>
                </c:pt>
                <c:pt idx="788">
                  <c:v>7956.9316158294596</c:v>
                </c:pt>
                <c:pt idx="789">
                  <c:v>8048.8567614555304</c:v>
                </c:pt>
                <c:pt idx="790">
                  <c:v>7802.1732873916599</c:v>
                </c:pt>
                <c:pt idx="791">
                  <c:v>7803.4181818962097</c:v>
                </c:pt>
                <c:pt idx="792">
                  <c:v>7956.9419941902097</c:v>
                </c:pt>
                <c:pt idx="793">
                  <c:v>7996.6296057701102</c:v>
                </c:pt>
                <c:pt idx="794">
                  <c:v>7820.7772159576398</c:v>
                </c:pt>
                <c:pt idx="795">
                  <c:v>7783.1427307128897</c:v>
                </c:pt>
                <c:pt idx="796">
                  <c:v>7901.2590627670197</c:v>
                </c:pt>
                <c:pt idx="797">
                  <c:v>7909.8902225494303</c:v>
                </c:pt>
                <c:pt idx="798">
                  <c:v>8026.3935756683304</c:v>
                </c:pt>
                <c:pt idx="799">
                  <c:v>7723.7672472000104</c:v>
                </c:pt>
                <c:pt idx="800">
                  <c:v>7999.0675344467099</c:v>
                </c:pt>
                <c:pt idx="801">
                  <c:v>7739.9578118324198</c:v>
                </c:pt>
                <c:pt idx="802">
                  <c:v>7856.9459853172302</c:v>
                </c:pt>
                <c:pt idx="803">
                  <c:v>7840.8008270263599</c:v>
                </c:pt>
                <c:pt idx="804">
                  <c:v>7784.4433579444803</c:v>
                </c:pt>
                <c:pt idx="805">
                  <c:v>7864.4159808158802</c:v>
                </c:pt>
                <c:pt idx="806">
                  <c:v>7883.3611507415699</c:v>
                </c:pt>
                <c:pt idx="807">
                  <c:v>7887.4706912040701</c:v>
                </c:pt>
                <c:pt idx="808">
                  <c:v>7838.7160987854004</c:v>
                </c:pt>
                <c:pt idx="809">
                  <c:v>7924.7033228874197</c:v>
                </c:pt>
                <c:pt idx="810">
                  <c:v>7840.5245022773697</c:v>
                </c:pt>
                <c:pt idx="811">
                  <c:v>7878.0647816658002</c:v>
                </c:pt>
                <c:pt idx="812">
                  <c:v>7757.4432721138</c:v>
                </c:pt>
                <c:pt idx="813">
                  <c:v>7840.1782875060999</c:v>
                </c:pt>
                <c:pt idx="814">
                  <c:v>7824.5481925010599</c:v>
                </c:pt>
                <c:pt idx="815">
                  <c:v>7729.5688557624799</c:v>
                </c:pt>
                <c:pt idx="816">
                  <c:v>7946.3990554809498</c:v>
                </c:pt>
                <c:pt idx="817">
                  <c:v>7952.3991622924796</c:v>
                </c:pt>
                <c:pt idx="818">
                  <c:v>7936.4161319732602</c:v>
                </c:pt>
                <c:pt idx="819">
                  <c:v>7764.4966769218399</c:v>
                </c:pt>
                <c:pt idx="820">
                  <c:v>7772.7573332786496</c:v>
                </c:pt>
                <c:pt idx="821">
                  <c:v>7747.5414500236502</c:v>
                </c:pt>
                <c:pt idx="822">
                  <c:v>7698.00581789016</c:v>
                </c:pt>
                <c:pt idx="823">
                  <c:v>7865.8172535896301</c:v>
                </c:pt>
                <c:pt idx="824">
                  <c:v>7806.6494174003601</c:v>
                </c:pt>
                <c:pt idx="825">
                  <c:v>7942.2970333099302</c:v>
                </c:pt>
                <c:pt idx="826">
                  <c:v>7759.7127685546802</c:v>
                </c:pt>
                <c:pt idx="827">
                  <c:v>7825.7692790031397</c:v>
                </c:pt>
                <c:pt idx="828">
                  <c:v>7745.4150362014698</c:v>
                </c:pt>
                <c:pt idx="829">
                  <c:v>7761.6420230865397</c:v>
                </c:pt>
                <c:pt idx="830">
                  <c:v>7627.9276542663501</c:v>
                </c:pt>
                <c:pt idx="831">
                  <c:v>7599.2189698219299</c:v>
                </c:pt>
                <c:pt idx="832">
                  <c:v>7726.0799236297598</c:v>
                </c:pt>
                <c:pt idx="833">
                  <c:v>7708.9077744483902</c:v>
                </c:pt>
                <c:pt idx="834">
                  <c:v>7697.25162744522</c:v>
                </c:pt>
                <c:pt idx="835">
                  <c:v>7845.3929815292304</c:v>
                </c:pt>
                <c:pt idx="836">
                  <c:v>7783.0509839057904</c:v>
                </c:pt>
                <c:pt idx="837">
                  <c:v>7766.2942762374796</c:v>
                </c:pt>
                <c:pt idx="838">
                  <c:v>7651.0898604392996</c:v>
                </c:pt>
                <c:pt idx="839">
                  <c:v>7698.2212719917297</c:v>
                </c:pt>
                <c:pt idx="840">
                  <c:v>7567.7311949729901</c:v>
                </c:pt>
                <c:pt idx="841">
                  <c:v>7807.8506250381397</c:v>
                </c:pt>
                <c:pt idx="842">
                  <c:v>7812.1307878494199</c:v>
                </c:pt>
                <c:pt idx="843">
                  <c:v>7699.23028326034</c:v>
                </c:pt>
                <c:pt idx="844">
                  <c:v>7800.4664697647004</c:v>
                </c:pt>
                <c:pt idx="845">
                  <c:v>7806.8069653511002</c:v>
                </c:pt>
                <c:pt idx="846">
                  <c:v>7706.55517959594</c:v>
                </c:pt>
                <c:pt idx="847">
                  <c:v>7656.3799376487696</c:v>
                </c:pt>
                <c:pt idx="848">
                  <c:v>7703.9061908721897</c:v>
                </c:pt>
                <c:pt idx="849">
                  <c:v>7752.5916213989203</c:v>
                </c:pt>
                <c:pt idx="850">
                  <c:v>7816.7664117813101</c:v>
                </c:pt>
                <c:pt idx="851">
                  <c:v>7678.2834267616199</c:v>
                </c:pt>
                <c:pt idx="852">
                  <c:v>7792.6708612441998</c:v>
                </c:pt>
                <c:pt idx="853">
                  <c:v>7791.52279043197</c:v>
                </c:pt>
                <c:pt idx="854">
                  <c:v>7928.9295768737702</c:v>
                </c:pt>
                <c:pt idx="855">
                  <c:v>7760.6258869171097</c:v>
                </c:pt>
                <c:pt idx="856">
                  <c:v>7804.6887626647904</c:v>
                </c:pt>
                <c:pt idx="857">
                  <c:v>7669.6674704551697</c:v>
                </c:pt>
                <c:pt idx="858">
                  <c:v>7687.91430473327</c:v>
                </c:pt>
                <c:pt idx="859">
                  <c:v>7647.9323239326404</c:v>
                </c:pt>
                <c:pt idx="860">
                  <c:v>7590.3267712592997</c:v>
                </c:pt>
                <c:pt idx="861">
                  <c:v>7765.2946133613495</c:v>
                </c:pt>
                <c:pt idx="862">
                  <c:v>7644.4639492034903</c:v>
                </c:pt>
                <c:pt idx="863">
                  <c:v>7711.8576984405499</c:v>
                </c:pt>
                <c:pt idx="864">
                  <c:v>7653.6014380454999</c:v>
                </c:pt>
                <c:pt idx="865">
                  <c:v>7639.1228485107404</c:v>
                </c:pt>
                <c:pt idx="866">
                  <c:v>7626.3278241157504</c:v>
                </c:pt>
                <c:pt idx="867">
                  <c:v>7706.69440793991</c:v>
                </c:pt>
                <c:pt idx="868">
                  <c:v>7756.2996878623899</c:v>
                </c:pt>
                <c:pt idx="869">
                  <c:v>7752.15732479095</c:v>
                </c:pt>
                <c:pt idx="870">
                  <c:v>7619.4593377113297</c:v>
                </c:pt>
                <c:pt idx="871">
                  <c:v>7588.8039970397904</c:v>
                </c:pt>
                <c:pt idx="872">
                  <c:v>7715.8423867225601</c:v>
                </c:pt>
                <c:pt idx="873">
                  <c:v>7735.0998406410199</c:v>
                </c:pt>
                <c:pt idx="874">
                  <c:v>7593.9739341735803</c:v>
                </c:pt>
                <c:pt idx="875">
                  <c:v>7754.0594735145496</c:v>
                </c:pt>
                <c:pt idx="876">
                  <c:v>7717.8526768684296</c:v>
                </c:pt>
                <c:pt idx="877">
                  <c:v>7591.5772752761804</c:v>
                </c:pt>
                <c:pt idx="878">
                  <c:v>7632.9329628944397</c:v>
                </c:pt>
                <c:pt idx="879">
                  <c:v>7708.6542892456</c:v>
                </c:pt>
                <c:pt idx="880">
                  <c:v>7631.9374384880002</c:v>
                </c:pt>
                <c:pt idx="881">
                  <c:v>7520.9665331840497</c:v>
                </c:pt>
                <c:pt idx="882">
                  <c:v>7612.4757890701203</c:v>
                </c:pt>
                <c:pt idx="883">
                  <c:v>7566.42481613159</c:v>
                </c:pt>
                <c:pt idx="884">
                  <c:v>7599.89515590667</c:v>
                </c:pt>
                <c:pt idx="885">
                  <c:v>7700.5799527168201</c:v>
                </c:pt>
                <c:pt idx="886">
                  <c:v>7756.2487268447803</c:v>
                </c:pt>
                <c:pt idx="887">
                  <c:v>7496.02299833297</c:v>
                </c:pt>
                <c:pt idx="888">
                  <c:v>7625.4233145713797</c:v>
                </c:pt>
                <c:pt idx="889">
                  <c:v>7687.7926740646299</c:v>
                </c:pt>
                <c:pt idx="890">
                  <c:v>7526.2271656989997</c:v>
                </c:pt>
                <c:pt idx="891">
                  <c:v>7674.2203431129401</c:v>
                </c:pt>
                <c:pt idx="892">
                  <c:v>7487.9504213333103</c:v>
                </c:pt>
                <c:pt idx="893">
                  <c:v>7634.7791991233798</c:v>
                </c:pt>
                <c:pt idx="894">
                  <c:v>7532.8840746879496</c:v>
                </c:pt>
                <c:pt idx="895">
                  <c:v>7713.4800267219498</c:v>
                </c:pt>
                <c:pt idx="896">
                  <c:v>7670.2067947387604</c:v>
                </c:pt>
                <c:pt idx="897">
                  <c:v>7644.3389258384695</c:v>
                </c:pt>
                <c:pt idx="898">
                  <c:v>7718.2405407428696</c:v>
                </c:pt>
                <c:pt idx="899">
                  <c:v>7464.0257148742603</c:v>
                </c:pt>
                <c:pt idx="900">
                  <c:v>7511.9973268508902</c:v>
                </c:pt>
                <c:pt idx="901">
                  <c:v>7626.5194468498203</c:v>
                </c:pt>
                <c:pt idx="902">
                  <c:v>7748.3853340148898</c:v>
                </c:pt>
                <c:pt idx="903">
                  <c:v>7656.0952663421604</c:v>
                </c:pt>
                <c:pt idx="904">
                  <c:v>7503.6957244873001</c:v>
                </c:pt>
                <c:pt idx="905">
                  <c:v>7676.1522030830301</c:v>
                </c:pt>
                <c:pt idx="906">
                  <c:v>7558.66829824447</c:v>
                </c:pt>
                <c:pt idx="907">
                  <c:v>7610.9641623497</c:v>
                </c:pt>
                <c:pt idx="908">
                  <c:v>7540.3225297927802</c:v>
                </c:pt>
                <c:pt idx="909">
                  <c:v>7578.65248012542</c:v>
                </c:pt>
                <c:pt idx="910">
                  <c:v>7604.3569250106802</c:v>
                </c:pt>
                <c:pt idx="911">
                  <c:v>7411.8098464012101</c:v>
                </c:pt>
                <c:pt idx="912">
                  <c:v>7600.9064383506702</c:v>
                </c:pt>
                <c:pt idx="913">
                  <c:v>7564.5001358985901</c:v>
                </c:pt>
                <c:pt idx="914">
                  <c:v>7579.6544313430704</c:v>
                </c:pt>
                <c:pt idx="915">
                  <c:v>7565.76477718353</c:v>
                </c:pt>
                <c:pt idx="916">
                  <c:v>7548.0213704109101</c:v>
                </c:pt>
                <c:pt idx="917">
                  <c:v>7485.5541143417304</c:v>
                </c:pt>
                <c:pt idx="918">
                  <c:v>7647.1019454002299</c:v>
                </c:pt>
                <c:pt idx="919">
                  <c:v>7575.4057521819996</c:v>
                </c:pt>
                <c:pt idx="920">
                  <c:v>7468.3993225097602</c:v>
                </c:pt>
                <c:pt idx="921">
                  <c:v>7564.5110607147199</c:v>
                </c:pt>
                <c:pt idx="922">
                  <c:v>7578.8504333496003</c:v>
                </c:pt>
                <c:pt idx="923">
                  <c:v>7575.2842960357602</c:v>
                </c:pt>
                <c:pt idx="924">
                  <c:v>7540.9141702651896</c:v>
                </c:pt>
                <c:pt idx="925">
                  <c:v>7561.1850161552402</c:v>
                </c:pt>
                <c:pt idx="926">
                  <c:v>7371.3785414695703</c:v>
                </c:pt>
                <c:pt idx="927">
                  <c:v>7402.4781827926599</c:v>
                </c:pt>
                <c:pt idx="928">
                  <c:v>7525.6905674934296</c:v>
                </c:pt>
                <c:pt idx="929">
                  <c:v>7423.9080305099396</c:v>
                </c:pt>
                <c:pt idx="930">
                  <c:v>7458.9596748351996</c:v>
                </c:pt>
                <c:pt idx="931">
                  <c:v>7613.1852984428397</c:v>
                </c:pt>
                <c:pt idx="932">
                  <c:v>7485.0733094215302</c:v>
                </c:pt>
                <c:pt idx="933">
                  <c:v>7593.8993525505002</c:v>
                </c:pt>
                <c:pt idx="934">
                  <c:v>7406.3675451278596</c:v>
                </c:pt>
                <c:pt idx="935">
                  <c:v>7348.1612596511804</c:v>
                </c:pt>
                <c:pt idx="936">
                  <c:v>7438.5913786888104</c:v>
                </c:pt>
                <c:pt idx="937">
                  <c:v>7339.2244110107404</c:v>
                </c:pt>
                <c:pt idx="938">
                  <c:v>7512.5670285224896</c:v>
                </c:pt>
                <c:pt idx="939">
                  <c:v>7453.6729302406302</c:v>
                </c:pt>
                <c:pt idx="940">
                  <c:v>7487.4650015830903</c:v>
                </c:pt>
                <c:pt idx="941">
                  <c:v>7462.0064058303797</c:v>
                </c:pt>
                <c:pt idx="942">
                  <c:v>7482.5979523658698</c:v>
                </c:pt>
                <c:pt idx="943">
                  <c:v>7498.3784995079004</c:v>
                </c:pt>
                <c:pt idx="944">
                  <c:v>7466.7293286323502</c:v>
                </c:pt>
                <c:pt idx="945">
                  <c:v>7483.41675758361</c:v>
                </c:pt>
                <c:pt idx="946">
                  <c:v>7472.5319156646701</c:v>
                </c:pt>
                <c:pt idx="947">
                  <c:v>7582.5032672881998</c:v>
                </c:pt>
                <c:pt idx="948">
                  <c:v>7664.2819719314502</c:v>
                </c:pt>
                <c:pt idx="949">
                  <c:v>7420.2049131393396</c:v>
                </c:pt>
                <c:pt idx="950">
                  <c:v>7389.55494117736</c:v>
                </c:pt>
                <c:pt idx="951">
                  <c:v>7417.7246637344297</c:v>
                </c:pt>
                <c:pt idx="952">
                  <c:v>7530.7995038032504</c:v>
                </c:pt>
                <c:pt idx="953">
                  <c:v>7288.5438208579999</c:v>
                </c:pt>
                <c:pt idx="954">
                  <c:v>7534.13978481292</c:v>
                </c:pt>
                <c:pt idx="955">
                  <c:v>7368.75408411026</c:v>
                </c:pt>
                <c:pt idx="956">
                  <c:v>7429.4762697219803</c:v>
                </c:pt>
                <c:pt idx="957">
                  <c:v>7553.4048466682398</c:v>
                </c:pt>
                <c:pt idx="958">
                  <c:v>7415.18427515029</c:v>
                </c:pt>
                <c:pt idx="959">
                  <c:v>7267.0420627593903</c:v>
                </c:pt>
                <c:pt idx="960">
                  <c:v>7369.2749276161103</c:v>
                </c:pt>
                <c:pt idx="961">
                  <c:v>7376.01097679138</c:v>
                </c:pt>
                <c:pt idx="962">
                  <c:v>7414.8254761695798</c:v>
                </c:pt>
                <c:pt idx="963">
                  <c:v>7607.4911651611301</c:v>
                </c:pt>
                <c:pt idx="964">
                  <c:v>7371.8029241561799</c:v>
                </c:pt>
                <c:pt idx="965">
                  <c:v>7503.80542945861</c:v>
                </c:pt>
                <c:pt idx="966">
                  <c:v>7339.0493545532199</c:v>
                </c:pt>
                <c:pt idx="967">
                  <c:v>7407.0164742469697</c:v>
                </c:pt>
                <c:pt idx="968">
                  <c:v>7470.2124376296997</c:v>
                </c:pt>
                <c:pt idx="969">
                  <c:v>7382.5163545608502</c:v>
                </c:pt>
                <c:pt idx="970">
                  <c:v>7279.0781044960004</c:v>
                </c:pt>
                <c:pt idx="971">
                  <c:v>7383.8475432395899</c:v>
                </c:pt>
                <c:pt idx="972">
                  <c:v>7358.5796780586197</c:v>
                </c:pt>
                <c:pt idx="973">
                  <c:v>7420.1015911102204</c:v>
                </c:pt>
                <c:pt idx="974">
                  <c:v>7341.7496905326798</c:v>
                </c:pt>
                <c:pt idx="975">
                  <c:v>7531.9770450591996</c:v>
                </c:pt>
                <c:pt idx="976">
                  <c:v>7374.4751873016303</c:v>
                </c:pt>
                <c:pt idx="977">
                  <c:v>7434.4125776290803</c:v>
                </c:pt>
                <c:pt idx="978">
                  <c:v>7465.1699948310797</c:v>
                </c:pt>
                <c:pt idx="979">
                  <c:v>7501.73297452926</c:v>
                </c:pt>
                <c:pt idx="980">
                  <c:v>7381.3012213706897</c:v>
                </c:pt>
                <c:pt idx="981">
                  <c:v>7344.3214383125296</c:v>
                </c:pt>
                <c:pt idx="982">
                  <c:v>7350.4384269714301</c:v>
                </c:pt>
                <c:pt idx="983">
                  <c:v>7454.1194067001297</c:v>
                </c:pt>
                <c:pt idx="984">
                  <c:v>7464.6420845985404</c:v>
                </c:pt>
                <c:pt idx="985">
                  <c:v>7413.1993780136099</c:v>
                </c:pt>
                <c:pt idx="986">
                  <c:v>7304.6047058105396</c:v>
                </c:pt>
                <c:pt idx="987">
                  <c:v>7338.1455411911002</c:v>
                </c:pt>
                <c:pt idx="988">
                  <c:v>7335.13422822952</c:v>
                </c:pt>
                <c:pt idx="989">
                  <c:v>7279.4540271758997</c:v>
                </c:pt>
                <c:pt idx="990">
                  <c:v>7404.9109907150196</c:v>
                </c:pt>
                <c:pt idx="991">
                  <c:v>7381.3195033073398</c:v>
                </c:pt>
                <c:pt idx="992">
                  <c:v>7325.99476528167</c:v>
                </c:pt>
                <c:pt idx="993">
                  <c:v>7286.5640077590897</c:v>
                </c:pt>
                <c:pt idx="994">
                  <c:v>7239.7856831550598</c:v>
                </c:pt>
                <c:pt idx="995">
                  <c:v>7449.5422873497</c:v>
                </c:pt>
                <c:pt idx="996">
                  <c:v>7388.7628474235498</c:v>
                </c:pt>
                <c:pt idx="997">
                  <c:v>7325.6086506843503</c:v>
                </c:pt>
                <c:pt idx="998">
                  <c:v>7275.3958029747</c:v>
                </c:pt>
                <c:pt idx="999">
                  <c:v>7461.3498635291999</c:v>
                </c:pt>
                <c:pt idx="1000">
                  <c:v>7438.7943482398896</c:v>
                </c:pt>
                <c:pt idx="1001">
                  <c:v>7286.6370658874503</c:v>
                </c:pt>
                <c:pt idx="1002">
                  <c:v>7452.0397124290403</c:v>
                </c:pt>
                <c:pt idx="1003">
                  <c:v>7241.8613042831403</c:v>
                </c:pt>
                <c:pt idx="1004">
                  <c:v>7210.50163125991</c:v>
                </c:pt>
                <c:pt idx="1005">
                  <c:v>7354.8916549682599</c:v>
                </c:pt>
                <c:pt idx="1006">
                  <c:v>7473.3645358085596</c:v>
                </c:pt>
                <c:pt idx="1007">
                  <c:v>7270.4033145904496</c:v>
                </c:pt>
                <c:pt idx="1008">
                  <c:v>7311.6277098655701</c:v>
                </c:pt>
                <c:pt idx="1009">
                  <c:v>7312.1270694732602</c:v>
                </c:pt>
                <c:pt idx="1010">
                  <c:v>7313.5899629592896</c:v>
                </c:pt>
                <c:pt idx="1011">
                  <c:v>7258.0173506736701</c:v>
                </c:pt>
                <c:pt idx="1012">
                  <c:v>7255.4093279838498</c:v>
                </c:pt>
                <c:pt idx="1013">
                  <c:v>7248.4152083396903</c:v>
                </c:pt>
                <c:pt idx="1014">
                  <c:v>7265.8331608772196</c:v>
                </c:pt>
                <c:pt idx="1015">
                  <c:v>7338.87918615341</c:v>
                </c:pt>
                <c:pt idx="1016">
                  <c:v>7304.7345070838901</c:v>
                </c:pt>
                <c:pt idx="1017">
                  <c:v>7303.9480357170096</c:v>
                </c:pt>
                <c:pt idx="1018">
                  <c:v>7164.4690017700104</c:v>
                </c:pt>
                <c:pt idx="1019">
                  <c:v>7215.3619914054798</c:v>
                </c:pt>
                <c:pt idx="1020">
                  <c:v>7552.2414350509598</c:v>
                </c:pt>
                <c:pt idx="1021">
                  <c:v>7302.9920783042899</c:v>
                </c:pt>
                <c:pt idx="1022">
                  <c:v>7234.5187525749197</c:v>
                </c:pt>
                <c:pt idx="1023">
                  <c:v>7292.1044182777396</c:v>
                </c:pt>
                <c:pt idx="1024">
                  <c:v>7265.0754551887503</c:v>
                </c:pt>
                <c:pt idx="1025">
                  <c:v>7264.5024347305298</c:v>
                </c:pt>
                <c:pt idx="1026">
                  <c:v>7176.8897562026896</c:v>
                </c:pt>
                <c:pt idx="1027">
                  <c:v>7295.0581078529303</c:v>
                </c:pt>
                <c:pt idx="1028">
                  <c:v>7306.44795846939</c:v>
                </c:pt>
                <c:pt idx="1029">
                  <c:v>7256.2383284568696</c:v>
                </c:pt>
                <c:pt idx="1030">
                  <c:v>7350.3083519935599</c:v>
                </c:pt>
                <c:pt idx="1031">
                  <c:v>7350.3679223060599</c:v>
                </c:pt>
                <c:pt idx="1032">
                  <c:v>7378.7513489723196</c:v>
                </c:pt>
                <c:pt idx="1033">
                  <c:v>7272.8256995677903</c:v>
                </c:pt>
                <c:pt idx="1034">
                  <c:v>7344.3063411712601</c:v>
                </c:pt>
                <c:pt idx="1035">
                  <c:v>7230.1403465270996</c:v>
                </c:pt>
                <c:pt idx="1036">
                  <c:v>7439.3783121109</c:v>
                </c:pt>
                <c:pt idx="1037">
                  <c:v>7381.1009097099304</c:v>
                </c:pt>
                <c:pt idx="1038">
                  <c:v>7208.9853186607297</c:v>
                </c:pt>
                <c:pt idx="1039">
                  <c:v>7174.5917634963898</c:v>
                </c:pt>
                <c:pt idx="1040">
                  <c:v>7285.8874711990302</c:v>
                </c:pt>
                <c:pt idx="1041">
                  <c:v>7310.9176301956104</c:v>
                </c:pt>
                <c:pt idx="1042">
                  <c:v>7279.3524308204596</c:v>
                </c:pt>
                <c:pt idx="1043">
                  <c:v>7287.6204681396403</c:v>
                </c:pt>
                <c:pt idx="1044">
                  <c:v>7257.0312247276297</c:v>
                </c:pt>
                <c:pt idx="1045">
                  <c:v>7227.7006902694702</c:v>
                </c:pt>
                <c:pt idx="1046">
                  <c:v>7152.9451708793604</c:v>
                </c:pt>
                <c:pt idx="1047">
                  <c:v>7173.0552263259797</c:v>
                </c:pt>
                <c:pt idx="1048">
                  <c:v>7198.2938489913904</c:v>
                </c:pt>
                <c:pt idx="1049">
                  <c:v>7287.2681055068897</c:v>
                </c:pt>
                <c:pt idx="1050">
                  <c:v>7209.4144482612601</c:v>
                </c:pt>
                <c:pt idx="1051">
                  <c:v>7335.5012707710202</c:v>
                </c:pt>
                <c:pt idx="1052">
                  <c:v>7147.5282940864499</c:v>
                </c:pt>
                <c:pt idx="1053">
                  <c:v>7275.4191665649396</c:v>
                </c:pt>
                <c:pt idx="1054">
                  <c:v>7313.3505282402002</c:v>
                </c:pt>
                <c:pt idx="1055">
                  <c:v>7229.24186944961</c:v>
                </c:pt>
                <c:pt idx="1056">
                  <c:v>7285.0261230468705</c:v>
                </c:pt>
                <c:pt idx="1057">
                  <c:v>7129.37623405456</c:v>
                </c:pt>
                <c:pt idx="1058">
                  <c:v>7156.4255557060196</c:v>
                </c:pt>
                <c:pt idx="1059">
                  <c:v>7240.6018180847104</c:v>
                </c:pt>
                <c:pt idx="1060">
                  <c:v>7273.64472818374</c:v>
                </c:pt>
                <c:pt idx="1061">
                  <c:v>7279.0721225738498</c:v>
                </c:pt>
                <c:pt idx="1062">
                  <c:v>7220.1611185073798</c:v>
                </c:pt>
                <c:pt idx="1063">
                  <c:v>7227.3122000694202</c:v>
                </c:pt>
                <c:pt idx="1064">
                  <c:v>7253.1823239326404</c:v>
                </c:pt>
                <c:pt idx="1065">
                  <c:v>7162.2308268547004</c:v>
                </c:pt>
                <c:pt idx="1066">
                  <c:v>7169.7054324150004</c:v>
                </c:pt>
                <c:pt idx="1067">
                  <c:v>7194.2224998474103</c:v>
                </c:pt>
                <c:pt idx="1068">
                  <c:v>7228.8261823654102</c:v>
                </c:pt>
                <c:pt idx="1069">
                  <c:v>7267.4780974388104</c:v>
                </c:pt>
                <c:pt idx="1070">
                  <c:v>7171.1972827911304</c:v>
                </c:pt>
                <c:pt idx="1071">
                  <c:v>7205.4703893661499</c:v>
                </c:pt>
                <c:pt idx="1072">
                  <c:v>7164.73664999008</c:v>
                </c:pt>
                <c:pt idx="1073">
                  <c:v>7166.6638174056998</c:v>
                </c:pt>
                <c:pt idx="1074">
                  <c:v>7360.2417140007001</c:v>
                </c:pt>
                <c:pt idx="1075">
                  <c:v>7228.1541123390198</c:v>
                </c:pt>
                <c:pt idx="1076">
                  <c:v>7146.1987323760904</c:v>
                </c:pt>
                <c:pt idx="1077">
                  <c:v>7142.6550006866401</c:v>
                </c:pt>
                <c:pt idx="1078">
                  <c:v>7075.9998807907104</c:v>
                </c:pt>
                <c:pt idx="1079">
                  <c:v>7257.3329615592902</c:v>
                </c:pt>
                <c:pt idx="1080">
                  <c:v>7219.6304502487101</c:v>
                </c:pt>
                <c:pt idx="1081">
                  <c:v>7179.1548023223804</c:v>
                </c:pt>
                <c:pt idx="1082">
                  <c:v>7183.0471191406205</c:v>
                </c:pt>
                <c:pt idx="1083">
                  <c:v>7139.6995220184299</c:v>
                </c:pt>
                <c:pt idx="1084">
                  <c:v>7177.8829531669599</c:v>
                </c:pt>
                <c:pt idx="1085">
                  <c:v>7085.2906928062403</c:v>
                </c:pt>
                <c:pt idx="1086">
                  <c:v>7173.2359395027097</c:v>
                </c:pt>
                <c:pt idx="1087">
                  <c:v>7100.1415581703104</c:v>
                </c:pt>
                <c:pt idx="1088">
                  <c:v>7223.1240701675397</c:v>
                </c:pt>
                <c:pt idx="1089">
                  <c:v>7145.2091569900504</c:v>
                </c:pt>
                <c:pt idx="1090">
                  <c:v>7176.2507185935901</c:v>
                </c:pt>
                <c:pt idx="1091">
                  <c:v>7309.2799067497199</c:v>
                </c:pt>
                <c:pt idx="1092">
                  <c:v>7139.6204066276496</c:v>
                </c:pt>
                <c:pt idx="1093">
                  <c:v>7170.2905278205799</c:v>
                </c:pt>
                <c:pt idx="1094">
                  <c:v>7183.9754595756503</c:v>
                </c:pt>
                <c:pt idx="1095">
                  <c:v>7164.2301177978497</c:v>
                </c:pt>
                <c:pt idx="1096">
                  <c:v>7011.2803769111597</c:v>
                </c:pt>
                <c:pt idx="1097">
                  <c:v>7124.8464179039001</c:v>
                </c:pt>
                <c:pt idx="1098">
                  <c:v>7087.8304162025397</c:v>
                </c:pt>
                <c:pt idx="1099">
                  <c:v>7124.2836585044797</c:v>
                </c:pt>
                <c:pt idx="1100">
                  <c:v>7002.6629304885801</c:v>
                </c:pt>
                <c:pt idx="1101">
                  <c:v>7067.5817098617499</c:v>
                </c:pt>
                <c:pt idx="1102">
                  <c:v>7009.0221266746503</c:v>
                </c:pt>
                <c:pt idx="1103">
                  <c:v>7055.3598060607901</c:v>
                </c:pt>
                <c:pt idx="1104">
                  <c:v>7186.2875428199704</c:v>
                </c:pt>
                <c:pt idx="1105">
                  <c:v>7054.7560019493103</c:v>
                </c:pt>
                <c:pt idx="1106">
                  <c:v>7228.9435396194403</c:v>
                </c:pt>
                <c:pt idx="1107">
                  <c:v>7115.1977477073597</c:v>
                </c:pt>
                <c:pt idx="1108">
                  <c:v>7103.3101830482401</c:v>
                </c:pt>
                <c:pt idx="1109">
                  <c:v>7112.9753236770603</c:v>
                </c:pt>
                <c:pt idx="1110">
                  <c:v>7128.3225569725</c:v>
                </c:pt>
                <c:pt idx="1111">
                  <c:v>7180.8307642936697</c:v>
                </c:pt>
                <c:pt idx="1112">
                  <c:v>7182.5587825775101</c:v>
                </c:pt>
                <c:pt idx="1113">
                  <c:v>7126.6312084197998</c:v>
                </c:pt>
                <c:pt idx="1114">
                  <c:v>7148.2087721824601</c:v>
                </c:pt>
                <c:pt idx="1115">
                  <c:v>7045.5908708572297</c:v>
                </c:pt>
                <c:pt idx="1116">
                  <c:v>7078.4963078498804</c:v>
                </c:pt>
                <c:pt idx="1117">
                  <c:v>7051.2537326812699</c:v>
                </c:pt>
                <c:pt idx="1118">
                  <c:v>7138.7764530181803</c:v>
                </c:pt>
                <c:pt idx="1119">
                  <c:v>7038.4380931854203</c:v>
                </c:pt>
                <c:pt idx="1120">
                  <c:v>7166.0993223190299</c:v>
                </c:pt>
                <c:pt idx="1121">
                  <c:v>7197.5925478935196</c:v>
                </c:pt>
                <c:pt idx="1122">
                  <c:v>7172.5400261878904</c:v>
                </c:pt>
                <c:pt idx="1123">
                  <c:v>7134.4918456077503</c:v>
                </c:pt>
                <c:pt idx="1124">
                  <c:v>6948.2645983695902</c:v>
                </c:pt>
                <c:pt idx="1125">
                  <c:v>7027.5617098808198</c:v>
                </c:pt>
                <c:pt idx="1126">
                  <c:v>7063.9497570991498</c:v>
                </c:pt>
                <c:pt idx="1127">
                  <c:v>6916.9499230384799</c:v>
                </c:pt>
                <c:pt idx="1128">
                  <c:v>7123.9892287254297</c:v>
                </c:pt>
                <c:pt idx="1129">
                  <c:v>7041.6565880775397</c:v>
                </c:pt>
                <c:pt idx="1130">
                  <c:v>7082.1034736633301</c:v>
                </c:pt>
                <c:pt idx="1131">
                  <c:v>6959.4644341468802</c:v>
                </c:pt>
                <c:pt idx="1132">
                  <c:v>6977.1064333915701</c:v>
                </c:pt>
                <c:pt idx="1133">
                  <c:v>7197.5719637870698</c:v>
                </c:pt>
                <c:pt idx="1134">
                  <c:v>7071.9020280838004</c:v>
                </c:pt>
                <c:pt idx="1135">
                  <c:v>7091.9332761764499</c:v>
                </c:pt>
                <c:pt idx="1136">
                  <c:v>7137.0034055709802</c:v>
                </c:pt>
                <c:pt idx="1137">
                  <c:v>7209.8214421272196</c:v>
                </c:pt>
                <c:pt idx="1138">
                  <c:v>6985.4007744789096</c:v>
                </c:pt>
                <c:pt idx="1139">
                  <c:v>7125.1633410453796</c:v>
                </c:pt>
                <c:pt idx="1140">
                  <c:v>7001.7455458640998</c:v>
                </c:pt>
                <c:pt idx="1141">
                  <c:v>7076.4481549263</c:v>
                </c:pt>
                <c:pt idx="1142">
                  <c:v>7041.3683838844299</c:v>
                </c:pt>
                <c:pt idx="1143">
                  <c:v>7087.2921047210602</c:v>
                </c:pt>
                <c:pt idx="1144">
                  <c:v>7058.02062892913</c:v>
                </c:pt>
                <c:pt idx="1145">
                  <c:v>7034.8056454658499</c:v>
                </c:pt>
                <c:pt idx="1146">
                  <c:v>7127.4372568130402</c:v>
                </c:pt>
                <c:pt idx="1147">
                  <c:v>6876.5725512504496</c:v>
                </c:pt>
                <c:pt idx="1148">
                  <c:v>7078.6200456619199</c:v>
                </c:pt>
                <c:pt idx="1149">
                  <c:v>7031.4830589294397</c:v>
                </c:pt>
                <c:pt idx="1150">
                  <c:v>7016.7351531982404</c:v>
                </c:pt>
                <c:pt idx="1151">
                  <c:v>6997.9864535331699</c:v>
                </c:pt>
                <c:pt idx="1152">
                  <c:v>7062.4778642654401</c:v>
                </c:pt>
                <c:pt idx="1153">
                  <c:v>7082.5941257476798</c:v>
                </c:pt>
                <c:pt idx="1154">
                  <c:v>7027.7881593704196</c:v>
                </c:pt>
                <c:pt idx="1155">
                  <c:v>6936.6606478691101</c:v>
                </c:pt>
                <c:pt idx="1156">
                  <c:v>7083.9210677146903</c:v>
                </c:pt>
                <c:pt idx="1157">
                  <c:v>6961.5212311744599</c:v>
                </c:pt>
                <c:pt idx="1158">
                  <c:v>6975.2120442390396</c:v>
                </c:pt>
                <c:pt idx="1159">
                  <c:v>6939.4833364486603</c:v>
                </c:pt>
                <c:pt idx="1160">
                  <c:v>7055.8291521072297</c:v>
                </c:pt>
                <c:pt idx="1161">
                  <c:v>7090.29894542694</c:v>
                </c:pt>
                <c:pt idx="1162">
                  <c:v>7081.5804176330503</c:v>
                </c:pt>
                <c:pt idx="1163">
                  <c:v>6998.7086634635898</c:v>
                </c:pt>
                <c:pt idx="1164">
                  <c:v>7093.4592156410199</c:v>
                </c:pt>
                <c:pt idx="1165">
                  <c:v>6923.0969705581601</c:v>
                </c:pt>
                <c:pt idx="1166">
                  <c:v>6986.0494775772004</c:v>
                </c:pt>
                <c:pt idx="1167">
                  <c:v>6953.4402871131897</c:v>
                </c:pt>
                <c:pt idx="1168">
                  <c:v>6877.7910947799601</c:v>
                </c:pt>
                <c:pt idx="1169">
                  <c:v>7157.2211103439304</c:v>
                </c:pt>
                <c:pt idx="1170">
                  <c:v>6980.3156471252396</c:v>
                </c:pt>
                <c:pt idx="1171">
                  <c:v>7107.2228956222498</c:v>
                </c:pt>
                <c:pt idx="1172">
                  <c:v>7007.2856130599903</c:v>
                </c:pt>
                <c:pt idx="1173">
                  <c:v>7025.6677865982001</c:v>
                </c:pt>
                <c:pt idx="1174">
                  <c:v>6920.1688861846897</c:v>
                </c:pt>
                <c:pt idx="1175">
                  <c:v>6983.5366206169101</c:v>
                </c:pt>
                <c:pt idx="1176">
                  <c:v>6896.1995658874503</c:v>
                </c:pt>
                <c:pt idx="1177">
                  <c:v>7043.3648014068604</c:v>
                </c:pt>
                <c:pt idx="1178">
                  <c:v>7070.5782866477903</c:v>
                </c:pt>
                <c:pt idx="1179">
                  <c:v>6944.2487592697098</c:v>
                </c:pt>
                <c:pt idx="1180">
                  <c:v>7043.5641365051197</c:v>
                </c:pt>
                <c:pt idx="1181">
                  <c:v>6943.4829659461902</c:v>
                </c:pt>
                <c:pt idx="1182">
                  <c:v>7013.0098724365198</c:v>
                </c:pt>
                <c:pt idx="1183">
                  <c:v>7032.7629890441804</c:v>
                </c:pt>
                <c:pt idx="1184">
                  <c:v>6907.9809350967398</c:v>
                </c:pt>
                <c:pt idx="1185">
                  <c:v>6960.3910703659003</c:v>
                </c:pt>
                <c:pt idx="1186">
                  <c:v>7163.3835725784302</c:v>
                </c:pt>
                <c:pt idx="1187">
                  <c:v>6931.8843617439197</c:v>
                </c:pt>
                <c:pt idx="1188">
                  <c:v>6988.0017330646497</c:v>
                </c:pt>
                <c:pt idx="1189">
                  <c:v>7045.6696410179102</c:v>
                </c:pt>
                <c:pt idx="1190">
                  <c:v>7020.1228318214398</c:v>
                </c:pt>
                <c:pt idx="1191">
                  <c:v>6985.9767198562604</c:v>
                </c:pt>
                <c:pt idx="1192">
                  <c:v>7112.5137987136804</c:v>
                </c:pt>
                <c:pt idx="1193">
                  <c:v>6905.1973919868396</c:v>
                </c:pt>
                <c:pt idx="1194">
                  <c:v>7058.8657853603299</c:v>
                </c:pt>
                <c:pt idx="1195">
                  <c:v>6996.9249792098999</c:v>
                </c:pt>
                <c:pt idx="1196">
                  <c:v>6831.2258176803498</c:v>
                </c:pt>
                <c:pt idx="1197">
                  <c:v>7088.8054471015903</c:v>
                </c:pt>
                <c:pt idx="1198">
                  <c:v>6908.4675741195597</c:v>
                </c:pt>
                <c:pt idx="1199">
                  <c:v>6882.75357675552</c:v>
                </c:pt>
                <c:pt idx="1200">
                  <c:v>6939.2475285529999</c:v>
                </c:pt>
                <c:pt idx="1201">
                  <c:v>6889.4271407127299</c:v>
                </c:pt>
                <c:pt idx="1202">
                  <c:v>6902.1015954017603</c:v>
                </c:pt>
                <c:pt idx="1203">
                  <c:v>6962.16754484176</c:v>
                </c:pt>
                <c:pt idx="1204">
                  <c:v>7038.2608642578098</c:v>
                </c:pt>
                <c:pt idx="1205">
                  <c:v>6886.99945497512</c:v>
                </c:pt>
                <c:pt idx="1206">
                  <c:v>6852.9453392028799</c:v>
                </c:pt>
                <c:pt idx="1207">
                  <c:v>6897.5619649887003</c:v>
                </c:pt>
                <c:pt idx="1208">
                  <c:v>7007.1229000091498</c:v>
                </c:pt>
                <c:pt idx="1209">
                  <c:v>6928.35518121719</c:v>
                </c:pt>
                <c:pt idx="1210">
                  <c:v>6929.0616650581296</c:v>
                </c:pt>
                <c:pt idx="1211">
                  <c:v>7019.4869542121796</c:v>
                </c:pt>
                <c:pt idx="1212">
                  <c:v>7084.0158700942902</c:v>
                </c:pt>
                <c:pt idx="1213">
                  <c:v>6988.2674517631503</c:v>
                </c:pt>
                <c:pt idx="1214">
                  <c:v>6971.6110372543299</c:v>
                </c:pt>
                <c:pt idx="1215">
                  <c:v>6903.2895340919404</c:v>
                </c:pt>
                <c:pt idx="1216">
                  <c:v>6928.3971138000397</c:v>
                </c:pt>
                <c:pt idx="1217">
                  <c:v>7003.8349213600104</c:v>
                </c:pt>
                <c:pt idx="1218">
                  <c:v>7114.6174535751297</c:v>
                </c:pt>
                <c:pt idx="1219">
                  <c:v>6979.4013252258301</c:v>
                </c:pt>
                <c:pt idx="1220">
                  <c:v>6904.5575966835004</c:v>
                </c:pt>
                <c:pt idx="1221">
                  <c:v>7065.3943634033203</c:v>
                </c:pt>
                <c:pt idx="1222">
                  <c:v>6967.7216620445197</c:v>
                </c:pt>
                <c:pt idx="1223">
                  <c:v>6872.8125162124597</c:v>
                </c:pt>
                <c:pt idx="1224">
                  <c:v>6823.8792233467102</c:v>
                </c:pt>
                <c:pt idx="1225">
                  <c:v>6923.2013106346103</c:v>
                </c:pt>
                <c:pt idx="1226">
                  <c:v>7079.8458647727903</c:v>
                </c:pt>
                <c:pt idx="1227">
                  <c:v>6922.7144732475199</c:v>
                </c:pt>
                <c:pt idx="1228">
                  <c:v>6795.7014183998099</c:v>
                </c:pt>
                <c:pt idx="1229">
                  <c:v>6809.07580089569</c:v>
                </c:pt>
                <c:pt idx="1230">
                  <c:v>6879.8446865081696</c:v>
                </c:pt>
                <c:pt idx="1231">
                  <c:v>6882.1462335586502</c:v>
                </c:pt>
                <c:pt idx="1232">
                  <c:v>6990.7856574058496</c:v>
                </c:pt>
                <c:pt idx="1233">
                  <c:v>7063.0235099792399</c:v>
                </c:pt>
                <c:pt idx="1234">
                  <c:v>6887.1904854774402</c:v>
                </c:pt>
                <c:pt idx="1235">
                  <c:v>6776.8263769149698</c:v>
                </c:pt>
                <c:pt idx="1236">
                  <c:v>6838.9790425300598</c:v>
                </c:pt>
                <c:pt idx="1237">
                  <c:v>6994.5909776687604</c:v>
                </c:pt>
                <c:pt idx="1238">
                  <c:v>7001.6976566314697</c:v>
                </c:pt>
                <c:pt idx="1239">
                  <c:v>6885.7850098609897</c:v>
                </c:pt>
                <c:pt idx="1240">
                  <c:v>6835.4058523178101</c:v>
                </c:pt>
                <c:pt idx="1241">
                  <c:v>6984.3410806655802</c:v>
                </c:pt>
                <c:pt idx="1242">
                  <c:v>6885.7425699234</c:v>
                </c:pt>
                <c:pt idx="1243">
                  <c:v>6874.9863452911304</c:v>
                </c:pt>
                <c:pt idx="1244">
                  <c:v>6854.9862098693802</c:v>
                </c:pt>
                <c:pt idx="1245">
                  <c:v>6933.9010066986002</c:v>
                </c:pt>
                <c:pt idx="1246">
                  <c:v>6893.7439403533899</c:v>
                </c:pt>
                <c:pt idx="1247">
                  <c:v>6810.5145139694196</c:v>
                </c:pt>
                <c:pt idx="1248">
                  <c:v>7001.3056302070599</c:v>
                </c:pt>
                <c:pt idx="1249">
                  <c:v>6933.4476146697998</c:v>
                </c:pt>
                <c:pt idx="1250">
                  <c:v>6783.1449069976798</c:v>
                </c:pt>
                <c:pt idx="1251">
                  <c:v>6830.6167769432004</c:v>
                </c:pt>
                <c:pt idx="1252">
                  <c:v>6916.9875755310004</c:v>
                </c:pt>
                <c:pt idx="1253">
                  <c:v>6900.1601343154898</c:v>
                </c:pt>
                <c:pt idx="1254">
                  <c:v>6868.4902539253198</c:v>
                </c:pt>
                <c:pt idx="1255">
                  <c:v>6972.0705785751297</c:v>
                </c:pt>
                <c:pt idx="1256">
                  <c:v>6890.2606120109504</c:v>
                </c:pt>
                <c:pt idx="1257">
                  <c:v>6873.2720942497199</c:v>
                </c:pt>
                <c:pt idx="1258">
                  <c:v>6800.4403824806204</c:v>
                </c:pt>
                <c:pt idx="1259">
                  <c:v>7040.24352359771</c:v>
                </c:pt>
                <c:pt idx="1260">
                  <c:v>6872.87561702728</c:v>
                </c:pt>
                <c:pt idx="1261">
                  <c:v>6957.7638196945099</c:v>
                </c:pt>
                <c:pt idx="1262">
                  <c:v>6869.5624213218598</c:v>
                </c:pt>
                <c:pt idx="1263">
                  <c:v>6762.4870414733796</c:v>
                </c:pt>
                <c:pt idx="1264">
                  <c:v>6842.9743733406003</c:v>
                </c:pt>
                <c:pt idx="1265">
                  <c:v>6801.8170866966202</c:v>
                </c:pt>
                <c:pt idx="1266">
                  <c:v>6878.3342628479004</c:v>
                </c:pt>
                <c:pt idx="1267">
                  <c:v>6891.5394601821899</c:v>
                </c:pt>
                <c:pt idx="1268">
                  <c:v>6946.6408648490897</c:v>
                </c:pt>
                <c:pt idx="1269">
                  <c:v>6882.4405236244202</c:v>
                </c:pt>
                <c:pt idx="1270">
                  <c:v>6867.2808380126899</c:v>
                </c:pt>
                <c:pt idx="1271">
                  <c:v>6832.9988884925797</c:v>
                </c:pt>
                <c:pt idx="1272">
                  <c:v>6884.3465156555103</c:v>
                </c:pt>
                <c:pt idx="1273">
                  <c:v>6962.5699481964102</c:v>
                </c:pt>
                <c:pt idx="1274">
                  <c:v>6725.3604331016504</c:v>
                </c:pt>
                <c:pt idx="1275">
                  <c:v>6815.4574041366504</c:v>
                </c:pt>
                <c:pt idx="1276">
                  <c:v>6747.2618222236597</c:v>
                </c:pt>
                <c:pt idx="1277">
                  <c:v>6732.2359871864301</c:v>
                </c:pt>
                <c:pt idx="1278">
                  <c:v>6789.5104684829703</c:v>
                </c:pt>
                <c:pt idx="1279">
                  <c:v>6776.88017416</c:v>
                </c:pt>
                <c:pt idx="1280">
                  <c:v>6780.4643411636298</c:v>
                </c:pt>
                <c:pt idx="1281">
                  <c:v>6790.3137321472104</c:v>
                </c:pt>
                <c:pt idx="1282">
                  <c:v>6830.1887669563203</c:v>
                </c:pt>
                <c:pt idx="1283">
                  <c:v>6694.2371716499301</c:v>
                </c:pt>
                <c:pt idx="1284">
                  <c:v>6788.94281816482</c:v>
                </c:pt>
                <c:pt idx="1285">
                  <c:v>6704.61671066284</c:v>
                </c:pt>
                <c:pt idx="1286">
                  <c:v>6781.2986507415699</c:v>
                </c:pt>
                <c:pt idx="1287">
                  <c:v>6860.5943851470902</c:v>
                </c:pt>
                <c:pt idx="1288">
                  <c:v>6759.8247842788696</c:v>
                </c:pt>
                <c:pt idx="1289">
                  <c:v>6829.5066084861701</c:v>
                </c:pt>
                <c:pt idx="1290">
                  <c:v>6767.1479187011701</c:v>
                </c:pt>
                <c:pt idx="1291">
                  <c:v>6696.71019935607</c:v>
                </c:pt>
                <c:pt idx="1292">
                  <c:v>6871.51911115646</c:v>
                </c:pt>
                <c:pt idx="1293">
                  <c:v>6812.1584420204099</c:v>
                </c:pt>
                <c:pt idx="1294">
                  <c:v>6824.3913197517304</c:v>
                </c:pt>
                <c:pt idx="1295">
                  <c:v>6757.4635548591596</c:v>
                </c:pt>
                <c:pt idx="1296">
                  <c:v>6887.7270870208704</c:v>
                </c:pt>
                <c:pt idx="1297">
                  <c:v>6735.0879378318696</c:v>
                </c:pt>
                <c:pt idx="1298">
                  <c:v>6821.6454024314799</c:v>
                </c:pt>
                <c:pt idx="1299">
                  <c:v>6776.9585866928101</c:v>
                </c:pt>
                <c:pt idx="1300">
                  <c:v>6830.8088831901496</c:v>
                </c:pt>
                <c:pt idx="1301">
                  <c:v>6885.0569272041303</c:v>
                </c:pt>
                <c:pt idx="1302">
                  <c:v>6870.1128587722696</c:v>
                </c:pt>
                <c:pt idx="1303">
                  <c:v>6817.1200194358798</c:v>
                </c:pt>
                <c:pt idx="1304">
                  <c:v>6657.5775423049899</c:v>
                </c:pt>
                <c:pt idx="1305">
                  <c:v>6839.78983068466</c:v>
                </c:pt>
                <c:pt idx="1306">
                  <c:v>6775.7605504989597</c:v>
                </c:pt>
                <c:pt idx="1307">
                  <c:v>6713.9012393951398</c:v>
                </c:pt>
                <c:pt idx="1308">
                  <c:v>6832.4647626876804</c:v>
                </c:pt>
                <c:pt idx="1309">
                  <c:v>7025.0261554717999</c:v>
                </c:pt>
                <c:pt idx="1310">
                  <c:v>6820.9973711967396</c:v>
                </c:pt>
                <c:pt idx="1311">
                  <c:v>6727.7982130050596</c:v>
                </c:pt>
                <c:pt idx="1312">
                  <c:v>6682.3070015907197</c:v>
                </c:pt>
                <c:pt idx="1313">
                  <c:v>6728.7155213356</c:v>
                </c:pt>
                <c:pt idx="1314">
                  <c:v>6778.3547372817902</c:v>
                </c:pt>
                <c:pt idx="1315">
                  <c:v>6910.2433404922403</c:v>
                </c:pt>
                <c:pt idx="1316">
                  <c:v>6786.5421681404096</c:v>
                </c:pt>
                <c:pt idx="1317">
                  <c:v>6740.8133482932999</c:v>
                </c:pt>
                <c:pt idx="1318">
                  <c:v>6744.4054327011099</c:v>
                </c:pt>
                <c:pt idx="1319">
                  <c:v>6938.5975008010801</c:v>
                </c:pt>
                <c:pt idx="1320">
                  <c:v>6981.3238530158997</c:v>
                </c:pt>
                <c:pt idx="1321">
                  <c:v>6716.7657337188703</c:v>
                </c:pt>
                <c:pt idx="1322">
                  <c:v>6696.6065845489502</c:v>
                </c:pt>
                <c:pt idx="1323">
                  <c:v>6743.1685619354203</c:v>
                </c:pt>
                <c:pt idx="1324">
                  <c:v>6736.91563320159</c:v>
                </c:pt>
                <c:pt idx="1325">
                  <c:v>6728.4929566383298</c:v>
                </c:pt>
                <c:pt idx="1326">
                  <c:v>6771.6290411949103</c:v>
                </c:pt>
                <c:pt idx="1327">
                  <c:v>6781.5384974479603</c:v>
                </c:pt>
                <c:pt idx="1328">
                  <c:v>6744.4121289253198</c:v>
                </c:pt>
                <c:pt idx="1329">
                  <c:v>6707.2919516563397</c:v>
                </c:pt>
                <c:pt idx="1330">
                  <c:v>6717.2977585792496</c:v>
                </c:pt>
                <c:pt idx="1331">
                  <c:v>6807.1787819862302</c:v>
                </c:pt>
                <c:pt idx="1332">
                  <c:v>6758.3956255912699</c:v>
                </c:pt>
                <c:pt idx="1333">
                  <c:v>7030.4597411155701</c:v>
                </c:pt>
                <c:pt idx="1334">
                  <c:v>6718.1180319785999</c:v>
                </c:pt>
                <c:pt idx="1335">
                  <c:v>6741.9081044197001</c:v>
                </c:pt>
                <c:pt idx="1336">
                  <c:v>6707.6261806488001</c:v>
                </c:pt>
                <c:pt idx="1337">
                  <c:v>6705.0809922218295</c:v>
                </c:pt>
                <c:pt idx="1338">
                  <c:v>6839.0085434913599</c:v>
                </c:pt>
                <c:pt idx="1339">
                  <c:v>6858.1858625411896</c:v>
                </c:pt>
                <c:pt idx="1340">
                  <c:v>6757.4769148826599</c:v>
                </c:pt>
                <c:pt idx="1341">
                  <c:v>6657.2836999893098</c:v>
                </c:pt>
                <c:pt idx="1342">
                  <c:v>6688.8273749351501</c:v>
                </c:pt>
                <c:pt idx="1343">
                  <c:v>6717.6241621971103</c:v>
                </c:pt>
                <c:pt idx="1344">
                  <c:v>6713.1187081336902</c:v>
                </c:pt>
                <c:pt idx="1345">
                  <c:v>6723.91670083999</c:v>
                </c:pt>
                <c:pt idx="1346">
                  <c:v>6737.8938517570496</c:v>
                </c:pt>
                <c:pt idx="1347">
                  <c:v>6717.6689310073798</c:v>
                </c:pt>
                <c:pt idx="1348">
                  <c:v>6776.2277069091797</c:v>
                </c:pt>
                <c:pt idx="1349">
                  <c:v>6782.3629751205399</c:v>
                </c:pt>
                <c:pt idx="1350">
                  <c:v>6691.0126457214301</c:v>
                </c:pt>
                <c:pt idx="1351">
                  <c:v>6676.85663843154</c:v>
                </c:pt>
                <c:pt idx="1352">
                  <c:v>6678.1259646415701</c:v>
                </c:pt>
                <c:pt idx="1353">
                  <c:v>6686.5698642730704</c:v>
                </c:pt>
                <c:pt idx="1354">
                  <c:v>6686.8597164153998</c:v>
                </c:pt>
                <c:pt idx="1355">
                  <c:v>6807.2502093315097</c:v>
                </c:pt>
                <c:pt idx="1356">
                  <c:v>6684.7030577659598</c:v>
                </c:pt>
                <c:pt idx="1357">
                  <c:v>6713.4769597053501</c:v>
                </c:pt>
                <c:pt idx="1358">
                  <c:v>6638.8276715278598</c:v>
                </c:pt>
                <c:pt idx="1359">
                  <c:v>6664.2431836128198</c:v>
                </c:pt>
                <c:pt idx="1360">
                  <c:v>6709.6017346382096</c:v>
                </c:pt>
                <c:pt idx="1361">
                  <c:v>6812.7006292343103</c:v>
                </c:pt>
                <c:pt idx="1362">
                  <c:v>6724.2084188461304</c:v>
                </c:pt>
                <c:pt idx="1363">
                  <c:v>6770.3153905868503</c:v>
                </c:pt>
                <c:pt idx="1364">
                  <c:v>6721.9069223403903</c:v>
                </c:pt>
                <c:pt idx="1365">
                  <c:v>6685.4273090362503</c:v>
                </c:pt>
                <c:pt idx="1366">
                  <c:v>6755.3003835678101</c:v>
                </c:pt>
                <c:pt idx="1367">
                  <c:v>6593.0632901191702</c:v>
                </c:pt>
                <c:pt idx="1368">
                  <c:v>6671.5615658759998</c:v>
                </c:pt>
                <c:pt idx="1369">
                  <c:v>6625.4058060646003</c:v>
                </c:pt>
                <c:pt idx="1370">
                  <c:v>6647.55503940582</c:v>
                </c:pt>
                <c:pt idx="1371">
                  <c:v>6770.7291684150696</c:v>
                </c:pt>
                <c:pt idx="1372">
                  <c:v>6651.2048153877204</c:v>
                </c:pt>
                <c:pt idx="1373">
                  <c:v>6789.1895055770801</c:v>
                </c:pt>
                <c:pt idx="1374">
                  <c:v>6814.1157131194996</c:v>
                </c:pt>
                <c:pt idx="1375">
                  <c:v>6701.41094732284</c:v>
                </c:pt>
                <c:pt idx="1376">
                  <c:v>6660.3494791984504</c:v>
                </c:pt>
                <c:pt idx="1377">
                  <c:v>6688.1537384986796</c:v>
                </c:pt>
                <c:pt idx="1378">
                  <c:v>6681.0903677940296</c:v>
                </c:pt>
                <c:pt idx="1379">
                  <c:v>6612.9831285476603</c:v>
                </c:pt>
                <c:pt idx="1380">
                  <c:v>6635.90409994125</c:v>
                </c:pt>
                <c:pt idx="1381">
                  <c:v>6614.8704714775004</c:v>
                </c:pt>
                <c:pt idx="1382">
                  <c:v>6689.5577416419901</c:v>
                </c:pt>
                <c:pt idx="1383">
                  <c:v>6601.0283446311896</c:v>
                </c:pt>
                <c:pt idx="1384">
                  <c:v>6683.30638694763</c:v>
                </c:pt>
                <c:pt idx="1385">
                  <c:v>6670.4448308944702</c:v>
                </c:pt>
                <c:pt idx="1386">
                  <c:v>6599.8268899917603</c:v>
                </c:pt>
                <c:pt idx="1387">
                  <c:v>6802.5267601013102</c:v>
                </c:pt>
                <c:pt idx="1388">
                  <c:v>6901.74593114852</c:v>
                </c:pt>
                <c:pt idx="1389">
                  <c:v>6605.1908745765604</c:v>
                </c:pt>
                <c:pt idx="1390">
                  <c:v>6712.3362789153998</c:v>
                </c:pt>
                <c:pt idx="1391">
                  <c:v>6756.2686467170697</c:v>
                </c:pt>
                <c:pt idx="1392">
                  <c:v>6743.3365287780698</c:v>
                </c:pt>
                <c:pt idx="1393">
                  <c:v>6664.0790224075299</c:v>
                </c:pt>
                <c:pt idx="1394">
                  <c:v>6644.3408856391898</c:v>
                </c:pt>
                <c:pt idx="1395">
                  <c:v>6739.4303827285703</c:v>
                </c:pt>
                <c:pt idx="1396">
                  <c:v>6718.12414073944</c:v>
                </c:pt>
                <c:pt idx="1397">
                  <c:v>6759.6918463706897</c:v>
                </c:pt>
                <c:pt idx="1398">
                  <c:v>6701.2708039283698</c:v>
                </c:pt>
                <c:pt idx="1399">
                  <c:v>6586.9755730628904</c:v>
                </c:pt>
                <c:pt idx="1400">
                  <c:v>6626.3977274894696</c:v>
                </c:pt>
                <c:pt idx="1401">
                  <c:v>6579.9501357078498</c:v>
                </c:pt>
                <c:pt idx="1402">
                  <c:v>6742.6758337020801</c:v>
                </c:pt>
                <c:pt idx="1403">
                  <c:v>6546.3597097396796</c:v>
                </c:pt>
                <c:pt idx="1404">
                  <c:v>6612.8650932312003</c:v>
                </c:pt>
                <c:pt idx="1405">
                  <c:v>6503.4722571372904</c:v>
                </c:pt>
                <c:pt idx="1406">
                  <c:v>6725.5077266693097</c:v>
                </c:pt>
                <c:pt idx="1407">
                  <c:v>6704.3542165756198</c:v>
                </c:pt>
                <c:pt idx="1408">
                  <c:v>6732.2930011749204</c:v>
                </c:pt>
                <c:pt idx="1409">
                  <c:v>6686.3692827224704</c:v>
                </c:pt>
                <c:pt idx="1410">
                  <c:v>6589.4830245971598</c:v>
                </c:pt>
                <c:pt idx="1411">
                  <c:v>6578.96010494232</c:v>
                </c:pt>
                <c:pt idx="1412">
                  <c:v>6752.5520424842798</c:v>
                </c:pt>
                <c:pt idx="1413">
                  <c:v>6744.9292502403196</c:v>
                </c:pt>
                <c:pt idx="1414">
                  <c:v>6668.9098243713297</c:v>
                </c:pt>
                <c:pt idx="1415">
                  <c:v>6665.2371897697403</c:v>
                </c:pt>
                <c:pt idx="1416">
                  <c:v>6717.8815441131501</c:v>
                </c:pt>
                <c:pt idx="1417">
                  <c:v>6527.4279637336704</c:v>
                </c:pt>
                <c:pt idx="1418">
                  <c:v>6706.8155026435797</c:v>
                </c:pt>
                <c:pt idx="1419">
                  <c:v>6721.5190262794404</c:v>
                </c:pt>
                <c:pt idx="1420">
                  <c:v>6670.9328775405802</c:v>
                </c:pt>
                <c:pt idx="1421">
                  <c:v>6669.33128929138</c:v>
                </c:pt>
                <c:pt idx="1422">
                  <c:v>6697.8966555595398</c:v>
                </c:pt>
                <c:pt idx="1423">
                  <c:v>6697.5489020347504</c:v>
                </c:pt>
                <c:pt idx="1424">
                  <c:v>6528.51899385452</c:v>
                </c:pt>
                <c:pt idx="1425">
                  <c:v>6672.88673782348</c:v>
                </c:pt>
                <c:pt idx="1426">
                  <c:v>6641.4006090164103</c:v>
                </c:pt>
                <c:pt idx="1427">
                  <c:v>6574.8499627113297</c:v>
                </c:pt>
                <c:pt idx="1428">
                  <c:v>6698.1472930908203</c:v>
                </c:pt>
                <c:pt idx="1429">
                  <c:v>6586.2594585418701</c:v>
                </c:pt>
                <c:pt idx="1430">
                  <c:v>6604.7659878730701</c:v>
                </c:pt>
                <c:pt idx="1431">
                  <c:v>6544.9105701446497</c:v>
                </c:pt>
                <c:pt idx="1432">
                  <c:v>6617.8384671211197</c:v>
                </c:pt>
                <c:pt idx="1433">
                  <c:v>6599.0098881721497</c:v>
                </c:pt>
                <c:pt idx="1434">
                  <c:v>6621.3593072891199</c:v>
                </c:pt>
                <c:pt idx="1435">
                  <c:v>6666.8673925399698</c:v>
                </c:pt>
                <c:pt idx="1436">
                  <c:v>6523.5043892860404</c:v>
                </c:pt>
                <c:pt idx="1437">
                  <c:v>6536.8750486373901</c:v>
                </c:pt>
                <c:pt idx="1438">
                  <c:v>6723.0090250968897</c:v>
                </c:pt>
                <c:pt idx="1439">
                  <c:v>6595.2109761238098</c:v>
                </c:pt>
                <c:pt idx="1440">
                  <c:v>6598.5991015434201</c:v>
                </c:pt>
                <c:pt idx="1441">
                  <c:v>6559.64740800857</c:v>
                </c:pt>
                <c:pt idx="1442">
                  <c:v>6635.3356704711896</c:v>
                </c:pt>
                <c:pt idx="1443">
                  <c:v>6606.2667384147599</c:v>
                </c:pt>
                <c:pt idx="1444">
                  <c:v>6616.2279200553803</c:v>
                </c:pt>
                <c:pt idx="1445">
                  <c:v>6669.4049072265598</c:v>
                </c:pt>
                <c:pt idx="1446">
                  <c:v>6643.0358996391296</c:v>
                </c:pt>
                <c:pt idx="1447">
                  <c:v>6613.7990822791999</c:v>
                </c:pt>
                <c:pt idx="1448">
                  <c:v>6647.2217774391102</c:v>
                </c:pt>
                <c:pt idx="1449">
                  <c:v>6583.2983760833704</c:v>
                </c:pt>
                <c:pt idx="1450">
                  <c:v>6730.0718398094104</c:v>
                </c:pt>
                <c:pt idx="1451">
                  <c:v>6539.8427343368503</c:v>
                </c:pt>
                <c:pt idx="1452">
                  <c:v>6464.8415827751096</c:v>
                </c:pt>
                <c:pt idx="1453">
                  <c:v>6535.2233858108502</c:v>
                </c:pt>
                <c:pt idx="1454">
                  <c:v>6545.4508466720499</c:v>
                </c:pt>
                <c:pt idx="1455">
                  <c:v>6511.1977748870804</c:v>
                </c:pt>
                <c:pt idx="1456">
                  <c:v>6559.0595407485898</c:v>
                </c:pt>
                <c:pt idx="1457">
                  <c:v>6552.3253526687604</c:v>
                </c:pt>
                <c:pt idx="1458">
                  <c:v>6526.52579545974</c:v>
                </c:pt>
                <c:pt idx="1459">
                  <c:v>6625.6045789718601</c:v>
                </c:pt>
                <c:pt idx="1460">
                  <c:v>6480.6732625961304</c:v>
                </c:pt>
                <c:pt idx="1461">
                  <c:v>6548.8648781776401</c:v>
                </c:pt>
                <c:pt idx="1462">
                  <c:v>6530.3046784400904</c:v>
                </c:pt>
                <c:pt idx="1463">
                  <c:v>6533.8984909057599</c:v>
                </c:pt>
                <c:pt idx="1464">
                  <c:v>6538.4654512405396</c:v>
                </c:pt>
                <c:pt idx="1465">
                  <c:v>6591.4781193733197</c:v>
                </c:pt>
                <c:pt idx="1466">
                  <c:v>6623.7519969940104</c:v>
                </c:pt>
                <c:pt idx="1467">
                  <c:v>6479.3613686561503</c:v>
                </c:pt>
                <c:pt idx="1468">
                  <c:v>6572.6132736206</c:v>
                </c:pt>
                <c:pt idx="1469">
                  <c:v>6497.7585539817801</c:v>
                </c:pt>
                <c:pt idx="1470">
                  <c:v>6557.6490173339798</c:v>
                </c:pt>
                <c:pt idx="1471">
                  <c:v>6574.0343527793802</c:v>
                </c:pt>
                <c:pt idx="1472">
                  <c:v>6524.5680932998603</c:v>
                </c:pt>
                <c:pt idx="1473">
                  <c:v>6547.23039293289</c:v>
                </c:pt>
                <c:pt idx="1474">
                  <c:v>6725.0835170745804</c:v>
                </c:pt>
                <c:pt idx="1475">
                  <c:v>6663.7539539337104</c:v>
                </c:pt>
                <c:pt idx="1476">
                  <c:v>6557.4036135673496</c:v>
                </c:pt>
                <c:pt idx="1477">
                  <c:v>6490.0797586441004</c:v>
                </c:pt>
                <c:pt idx="1478">
                  <c:v>6577.7601881027203</c:v>
                </c:pt>
                <c:pt idx="1479">
                  <c:v>6553.3216762542697</c:v>
                </c:pt>
                <c:pt idx="1480">
                  <c:v>6637.9539709091096</c:v>
                </c:pt>
                <c:pt idx="1481">
                  <c:v>6691.2208747863697</c:v>
                </c:pt>
                <c:pt idx="1482">
                  <c:v>6529.2239418029703</c:v>
                </c:pt>
                <c:pt idx="1483">
                  <c:v>6636.6204090118399</c:v>
                </c:pt>
                <c:pt idx="1484">
                  <c:v>6659.8337531089701</c:v>
                </c:pt>
                <c:pt idx="1485">
                  <c:v>6618.4485740661603</c:v>
                </c:pt>
                <c:pt idx="1486">
                  <c:v>6503.3127150535502</c:v>
                </c:pt>
                <c:pt idx="1487">
                  <c:v>6576.2680149078296</c:v>
                </c:pt>
                <c:pt idx="1488">
                  <c:v>6547.6929693222</c:v>
                </c:pt>
                <c:pt idx="1489">
                  <c:v>6439.5707302093497</c:v>
                </c:pt>
                <c:pt idx="1490">
                  <c:v>6446.8158707618704</c:v>
                </c:pt>
                <c:pt idx="1491">
                  <c:v>6617.70954084396</c:v>
                </c:pt>
                <c:pt idx="1492">
                  <c:v>6580.5891551971399</c:v>
                </c:pt>
                <c:pt idx="1493">
                  <c:v>6356.2677431106504</c:v>
                </c:pt>
                <c:pt idx="1494">
                  <c:v>6499.4188461303702</c:v>
                </c:pt>
                <c:pt idx="1495">
                  <c:v>6540.8624439239502</c:v>
                </c:pt>
                <c:pt idx="1496">
                  <c:v>6566.7658252716001</c:v>
                </c:pt>
                <c:pt idx="1497">
                  <c:v>6582.1182560920697</c:v>
                </c:pt>
                <c:pt idx="1498">
                  <c:v>6556.85157775878</c:v>
                </c:pt>
                <c:pt idx="1499">
                  <c:v>6563.9860053062403</c:v>
                </c:pt>
                <c:pt idx="1500">
                  <c:v>6511.2759599685596</c:v>
                </c:pt>
                <c:pt idx="1501">
                  <c:v>6550.9211606979297</c:v>
                </c:pt>
                <c:pt idx="1502">
                  <c:v>6491.3861455917304</c:v>
                </c:pt>
                <c:pt idx="1503">
                  <c:v>6519.9964256286603</c:v>
                </c:pt>
                <c:pt idx="1504">
                  <c:v>6543.4269528388904</c:v>
                </c:pt>
                <c:pt idx="1505">
                  <c:v>6453.2961182594299</c:v>
                </c:pt>
                <c:pt idx="1506">
                  <c:v>6586.9218873977597</c:v>
                </c:pt>
                <c:pt idx="1507">
                  <c:v>6487.19800376892</c:v>
                </c:pt>
                <c:pt idx="1508">
                  <c:v>6529.7416019439697</c:v>
                </c:pt>
                <c:pt idx="1509">
                  <c:v>6432.6321749687104</c:v>
                </c:pt>
                <c:pt idx="1510">
                  <c:v>6520.6770324707004</c:v>
                </c:pt>
                <c:pt idx="1511">
                  <c:v>6616.0193829536402</c:v>
                </c:pt>
                <c:pt idx="1512">
                  <c:v>6461.9400620460501</c:v>
                </c:pt>
                <c:pt idx="1513">
                  <c:v>6583.1212763786298</c:v>
                </c:pt>
                <c:pt idx="1514">
                  <c:v>6617.3067078590302</c:v>
                </c:pt>
                <c:pt idx="1515">
                  <c:v>6402.9597644805899</c:v>
                </c:pt>
                <c:pt idx="1516">
                  <c:v>6685.1647007465299</c:v>
                </c:pt>
                <c:pt idx="1517">
                  <c:v>6550.5609164237903</c:v>
                </c:pt>
                <c:pt idx="1518">
                  <c:v>6526.1714863777097</c:v>
                </c:pt>
                <c:pt idx="1519">
                  <c:v>6535.9582867622303</c:v>
                </c:pt>
                <c:pt idx="1520">
                  <c:v>6526.36074161529</c:v>
                </c:pt>
                <c:pt idx="1521">
                  <c:v>6454.4163255691501</c:v>
                </c:pt>
                <c:pt idx="1522">
                  <c:v>6446.0496339797901</c:v>
                </c:pt>
                <c:pt idx="1523">
                  <c:v>6482.2282423973002</c:v>
                </c:pt>
                <c:pt idx="1524">
                  <c:v>6529.9519248008701</c:v>
                </c:pt>
                <c:pt idx="1525">
                  <c:v>6438.9492993354797</c:v>
                </c:pt>
                <c:pt idx="1526">
                  <c:v>6434.3754019737198</c:v>
                </c:pt>
                <c:pt idx="1527">
                  <c:v>6561.5028867721503</c:v>
                </c:pt>
                <c:pt idx="1528">
                  <c:v>6630.6738934516898</c:v>
                </c:pt>
                <c:pt idx="1529">
                  <c:v>6538.7895827293396</c:v>
                </c:pt>
                <c:pt idx="1530">
                  <c:v>6563.4587011337198</c:v>
                </c:pt>
                <c:pt idx="1531">
                  <c:v>6489.3179497718802</c:v>
                </c:pt>
                <c:pt idx="1532">
                  <c:v>6560.5410108566202</c:v>
                </c:pt>
                <c:pt idx="1533">
                  <c:v>6424.6087965965198</c:v>
                </c:pt>
                <c:pt idx="1534">
                  <c:v>6442.6392955780002</c:v>
                </c:pt>
                <c:pt idx="1535">
                  <c:v>6401.0716438293402</c:v>
                </c:pt>
                <c:pt idx="1536">
                  <c:v>6446.4072666168204</c:v>
                </c:pt>
                <c:pt idx="1537">
                  <c:v>6519.4748578071503</c:v>
                </c:pt>
                <c:pt idx="1538">
                  <c:v>6418.6834721565201</c:v>
                </c:pt>
                <c:pt idx="1539">
                  <c:v>6477.8252720832797</c:v>
                </c:pt>
                <c:pt idx="1540">
                  <c:v>6546.3391437530499</c:v>
                </c:pt>
                <c:pt idx="1541">
                  <c:v>6476.5103802680896</c:v>
                </c:pt>
                <c:pt idx="1542">
                  <c:v>6451.2898020744296</c:v>
                </c:pt>
                <c:pt idx="1543">
                  <c:v>6532.4596037864603</c:v>
                </c:pt>
                <c:pt idx="1544">
                  <c:v>6512.04059171676</c:v>
                </c:pt>
                <c:pt idx="1545">
                  <c:v>6569.3076376914896</c:v>
                </c:pt>
                <c:pt idx="1546">
                  <c:v>6540.7163486480704</c:v>
                </c:pt>
                <c:pt idx="1547">
                  <c:v>6477.5260231494904</c:v>
                </c:pt>
                <c:pt idx="1548">
                  <c:v>6538.80016422271</c:v>
                </c:pt>
                <c:pt idx="1549">
                  <c:v>6548.2276859283402</c:v>
                </c:pt>
                <c:pt idx="1550">
                  <c:v>6415.0245380401602</c:v>
                </c:pt>
                <c:pt idx="1551">
                  <c:v>6531.0343317985498</c:v>
                </c:pt>
                <c:pt idx="1552">
                  <c:v>6417.4393353462201</c:v>
                </c:pt>
                <c:pt idx="1553">
                  <c:v>6445.0075430870002</c:v>
                </c:pt>
                <c:pt idx="1554">
                  <c:v>6525.7725839614804</c:v>
                </c:pt>
                <c:pt idx="1555">
                  <c:v>6530.2090468406604</c:v>
                </c:pt>
                <c:pt idx="1556">
                  <c:v>6517.0107936859104</c:v>
                </c:pt>
                <c:pt idx="1557">
                  <c:v>6435.1983213424601</c:v>
                </c:pt>
                <c:pt idx="1558">
                  <c:v>6373.22788715362</c:v>
                </c:pt>
                <c:pt idx="1559">
                  <c:v>6535.2287583351099</c:v>
                </c:pt>
                <c:pt idx="1560">
                  <c:v>6465.7959170341401</c:v>
                </c:pt>
                <c:pt idx="1561">
                  <c:v>6452.2737987041401</c:v>
                </c:pt>
                <c:pt idx="1562">
                  <c:v>6381.9702744483902</c:v>
                </c:pt>
                <c:pt idx="1563">
                  <c:v>6416.1309580802899</c:v>
                </c:pt>
                <c:pt idx="1564">
                  <c:v>6419.41888475418</c:v>
                </c:pt>
                <c:pt idx="1565">
                  <c:v>6471.4392528533899</c:v>
                </c:pt>
                <c:pt idx="1566">
                  <c:v>6408.8848924636804</c:v>
                </c:pt>
                <c:pt idx="1567">
                  <c:v>6537.3175849914496</c:v>
                </c:pt>
                <c:pt idx="1568">
                  <c:v>6507.7809696197501</c:v>
                </c:pt>
                <c:pt idx="1569">
                  <c:v>6414.4111270904496</c:v>
                </c:pt>
                <c:pt idx="1570">
                  <c:v>6369.6077265739405</c:v>
                </c:pt>
                <c:pt idx="1571">
                  <c:v>6442.5554990768396</c:v>
                </c:pt>
                <c:pt idx="1572">
                  <c:v>6365.2327589988699</c:v>
                </c:pt>
                <c:pt idx="1573">
                  <c:v>6369.4419293403598</c:v>
                </c:pt>
                <c:pt idx="1574">
                  <c:v>6520.3746275901703</c:v>
                </c:pt>
                <c:pt idx="1575">
                  <c:v>6492.14538288116</c:v>
                </c:pt>
                <c:pt idx="1576">
                  <c:v>6515.1536507606497</c:v>
                </c:pt>
                <c:pt idx="1577">
                  <c:v>6514.5031123161298</c:v>
                </c:pt>
                <c:pt idx="1578">
                  <c:v>6299.5196824073701</c:v>
                </c:pt>
                <c:pt idx="1579">
                  <c:v>6509.7276320457404</c:v>
                </c:pt>
                <c:pt idx="1580">
                  <c:v>6637.0907297134399</c:v>
                </c:pt>
                <c:pt idx="1581">
                  <c:v>6494.3374948501496</c:v>
                </c:pt>
                <c:pt idx="1582">
                  <c:v>6541.1570115089398</c:v>
                </c:pt>
                <c:pt idx="1583">
                  <c:v>6479.6347041130002</c:v>
                </c:pt>
                <c:pt idx="1584">
                  <c:v>6413.0303044319098</c:v>
                </c:pt>
                <c:pt idx="1585">
                  <c:v>6343.7565765380796</c:v>
                </c:pt>
                <c:pt idx="1586">
                  <c:v>6411.2355575561496</c:v>
                </c:pt>
                <c:pt idx="1587">
                  <c:v>6533.3920764923096</c:v>
                </c:pt>
                <c:pt idx="1588">
                  <c:v>6499.0187034606897</c:v>
                </c:pt>
                <c:pt idx="1589">
                  <c:v>6369.1394352912903</c:v>
                </c:pt>
                <c:pt idx="1590">
                  <c:v>6421.3508369922602</c:v>
                </c:pt>
                <c:pt idx="1591">
                  <c:v>6439.4629759788504</c:v>
                </c:pt>
                <c:pt idx="1592">
                  <c:v>6408.26693105697</c:v>
                </c:pt>
                <c:pt idx="1593">
                  <c:v>6421.1927456855701</c:v>
                </c:pt>
                <c:pt idx="1594">
                  <c:v>6419.60861778259</c:v>
                </c:pt>
                <c:pt idx="1595">
                  <c:v>6290.1904020309403</c:v>
                </c:pt>
                <c:pt idx="1596">
                  <c:v>6420.3508338928204</c:v>
                </c:pt>
                <c:pt idx="1597">
                  <c:v>6455.2235741615204</c:v>
                </c:pt>
                <c:pt idx="1598">
                  <c:v>6358.44721651077</c:v>
                </c:pt>
                <c:pt idx="1599">
                  <c:v>6270.1731138229297</c:v>
                </c:pt>
                <c:pt idx="1600">
                  <c:v>6355.0627946853601</c:v>
                </c:pt>
                <c:pt idx="1601">
                  <c:v>6434.4062070846503</c:v>
                </c:pt>
                <c:pt idx="1602">
                  <c:v>6411.1306219100898</c:v>
                </c:pt>
                <c:pt idx="1603">
                  <c:v>6394.7893114089902</c:v>
                </c:pt>
                <c:pt idx="1604">
                  <c:v>6286.8114285469001</c:v>
                </c:pt>
                <c:pt idx="1605">
                  <c:v>6480.6271681785502</c:v>
                </c:pt>
                <c:pt idx="1606">
                  <c:v>6491.8539042472803</c:v>
                </c:pt>
                <c:pt idx="1607">
                  <c:v>6284.6792087554904</c:v>
                </c:pt>
                <c:pt idx="1608">
                  <c:v>6555.8865990638697</c:v>
                </c:pt>
                <c:pt idx="1609">
                  <c:v>6387.1485476493799</c:v>
                </c:pt>
                <c:pt idx="1610">
                  <c:v>6404.1569814681998</c:v>
                </c:pt>
                <c:pt idx="1611">
                  <c:v>6458.6729154586701</c:v>
                </c:pt>
                <c:pt idx="1612">
                  <c:v>6485.3828148841803</c:v>
                </c:pt>
                <c:pt idx="1613">
                  <c:v>6361.6908774375897</c:v>
                </c:pt>
                <c:pt idx="1614">
                  <c:v>6363.5319623947098</c:v>
                </c:pt>
                <c:pt idx="1615">
                  <c:v>6329.0473651885904</c:v>
                </c:pt>
                <c:pt idx="1616">
                  <c:v>6546.0985856056204</c:v>
                </c:pt>
                <c:pt idx="1617">
                  <c:v>6316.2069115638697</c:v>
                </c:pt>
                <c:pt idx="1618">
                  <c:v>6449.4914026260303</c:v>
                </c:pt>
                <c:pt idx="1619">
                  <c:v>6443.8821229934601</c:v>
                </c:pt>
                <c:pt idx="1620">
                  <c:v>6386.13495492935</c:v>
                </c:pt>
                <c:pt idx="1621">
                  <c:v>6378.4344148635801</c:v>
                </c:pt>
                <c:pt idx="1622">
                  <c:v>6439.3192763328498</c:v>
                </c:pt>
                <c:pt idx="1623">
                  <c:v>6477.9890899658203</c:v>
                </c:pt>
                <c:pt idx="1624">
                  <c:v>6478.3367915153503</c:v>
                </c:pt>
                <c:pt idx="1625">
                  <c:v>6379.0351181030201</c:v>
                </c:pt>
                <c:pt idx="1626">
                  <c:v>6395.1492843627902</c:v>
                </c:pt>
                <c:pt idx="1627">
                  <c:v>6266.1325340270996</c:v>
                </c:pt>
                <c:pt idx="1628">
                  <c:v>6429.2160377502396</c:v>
                </c:pt>
                <c:pt idx="1629">
                  <c:v>6429.5864033698999</c:v>
                </c:pt>
                <c:pt idx="1630">
                  <c:v>6471.78131818771</c:v>
                </c:pt>
                <c:pt idx="1631">
                  <c:v>6485.4068093299802</c:v>
                </c:pt>
                <c:pt idx="1632">
                  <c:v>6294.1974267959504</c:v>
                </c:pt>
                <c:pt idx="1633">
                  <c:v>6313.74523067474</c:v>
                </c:pt>
                <c:pt idx="1634">
                  <c:v>6357.01352405548</c:v>
                </c:pt>
                <c:pt idx="1635">
                  <c:v>6316.46044921875</c:v>
                </c:pt>
                <c:pt idx="1636">
                  <c:v>6327.8108801841699</c:v>
                </c:pt>
                <c:pt idx="1637">
                  <c:v>6423.9131565093903</c:v>
                </c:pt>
                <c:pt idx="1638">
                  <c:v>6405.61627149581</c:v>
                </c:pt>
                <c:pt idx="1639">
                  <c:v>6321.2180356979297</c:v>
                </c:pt>
                <c:pt idx="1640">
                  <c:v>6397.3975615501404</c:v>
                </c:pt>
                <c:pt idx="1641">
                  <c:v>6320.2220010757401</c:v>
                </c:pt>
                <c:pt idx="1642">
                  <c:v>6392.0274753570502</c:v>
                </c:pt>
                <c:pt idx="1643">
                  <c:v>6339.0352497100803</c:v>
                </c:pt>
                <c:pt idx="1644">
                  <c:v>6358.18266630172</c:v>
                </c:pt>
                <c:pt idx="1645">
                  <c:v>6360.18585348129</c:v>
                </c:pt>
                <c:pt idx="1646">
                  <c:v>6386.8129749298096</c:v>
                </c:pt>
                <c:pt idx="1647">
                  <c:v>6426.91362714767</c:v>
                </c:pt>
                <c:pt idx="1648">
                  <c:v>6328.3151063919004</c:v>
                </c:pt>
                <c:pt idx="1649">
                  <c:v>6374.8407435417103</c:v>
                </c:pt>
                <c:pt idx="1650">
                  <c:v>6421.83802318573</c:v>
                </c:pt>
                <c:pt idx="1651">
                  <c:v>6320.5610232353201</c:v>
                </c:pt>
                <c:pt idx="1652">
                  <c:v>6386.0554609298697</c:v>
                </c:pt>
                <c:pt idx="1653">
                  <c:v>6290.0501456260599</c:v>
                </c:pt>
                <c:pt idx="1654">
                  <c:v>6385.28642416</c:v>
                </c:pt>
                <c:pt idx="1655">
                  <c:v>6235.9330163001996</c:v>
                </c:pt>
                <c:pt idx="1656">
                  <c:v>6480.8642783164896</c:v>
                </c:pt>
                <c:pt idx="1657">
                  <c:v>6412.5318903922998</c:v>
                </c:pt>
                <c:pt idx="1658">
                  <c:v>6282.2351350784302</c:v>
                </c:pt>
                <c:pt idx="1659">
                  <c:v>6245.6184248924201</c:v>
                </c:pt>
                <c:pt idx="1660">
                  <c:v>6253.8850674629202</c:v>
                </c:pt>
                <c:pt idx="1661">
                  <c:v>6314.4595594406101</c:v>
                </c:pt>
                <c:pt idx="1662">
                  <c:v>6472.4203348159699</c:v>
                </c:pt>
                <c:pt idx="1663">
                  <c:v>6305.1139736175501</c:v>
                </c:pt>
                <c:pt idx="1664">
                  <c:v>6357.2271246910004</c:v>
                </c:pt>
                <c:pt idx="1665">
                  <c:v>6338.5131177902203</c:v>
                </c:pt>
                <c:pt idx="1666">
                  <c:v>6342.5140547752299</c:v>
                </c:pt>
                <c:pt idx="1667">
                  <c:v>6387.2366204261698</c:v>
                </c:pt>
                <c:pt idx="1668">
                  <c:v>6441.3052144050598</c:v>
                </c:pt>
                <c:pt idx="1669">
                  <c:v>6488.9943490028299</c:v>
                </c:pt>
                <c:pt idx="1670">
                  <c:v>6307.4638085365204</c:v>
                </c:pt>
                <c:pt idx="1671">
                  <c:v>6443.3982930183402</c:v>
                </c:pt>
                <c:pt idx="1672">
                  <c:v>6416.33465051651</c:v>
                </c:pt>
                <c:pt idx="1673">
                  <c:v>6277.7389430999701</c:v>
                </c:pt>
                <c:pt idx="1674">
                  <c:v>6426.8094367980902</c:v>
                </c:pt>
                <c:pt idx="1675">
                  <c:v>6475.8652739524796</c:v>
                </c:pt>
                <c:pt idx="1676">
                  <c:v>6324.1433954238801</c:v>
                </c:pt>
                <c:pt idx="1677">
                  <c:v>6377.2827043533298</c:v>
                </c:pt>
                <c:pt idx="1678">
                  <c:v>6379.6519403457596</c:v>
                </c:pt>
                <c:pt idx="1679">
                  <c:v>6279.6829810142499</c:v>
                </c:pt>
                <c:pt idx="1680">
                  <c:v>6335.8178362846302</c:v>
                </c:pt>
                <c:pt idx="1681">
                  <c:v>6266.5422134399396</c:v>
                </c:pt>
                <c:pt idx="1682">
                  <c:v>6394.8461060523896</c:v>
                </c:pt>
                <c:pt idx="1683">
                  <c:v>6405.5825099944996</c:v>
                </c:pt>
                <c:pt idx="1684">
                  <c:v>6287.3521223068201</c:v>
                </c:pt>
                <c:pt idx="1685">
                  <c:v>6314.1781330108597</c:v>
                </c:pt>
                <c:pt idx="1686">
                  <c:v>6346.6031255722</c:v>
                </c:pt>
                <c:pt idx="1687">
                  <c:v>6325.8643455505298</c:v>
                </c:pt>
                <c:pt idx="1688">
                  <c:v>6314.0168871879496</c:v>
                </c:pt>
                <c:pt idx="1689">
                  <c:v>6321.4335494041397</c:v>
                </c:pt>
                <c:pt idx="1690">
                  <c:v>6244.9286904335004</c:v>
                </c:pt>
                <c:pt idx="1691">
                  <c:v>6435.2869825363096</c:v>
                </c:pt>
                <c:pt idx="1692">
                  <c:v>6232.9422602653503</c:v>
                </c:pt>
                <c:pt idx="1693">
                  <c:v>6220.1490406989997</c:v>
                </c:pt>
                <c:pt idx="1694">
                  <c:v>6291.8442363738995</c:v>
                </c:pt>
                <c:pt idx="1695">
                  <c:v>6250.7296242713901</c:v>
                </c:pt>
                <c:pt idx="1696">
                  <c:v>6250.4938426017698</c:v>
                </c:pt>
                <c:pt idx="1697">
                  <c:v>6358.4328341483997</c:v>
                </c:pt>
                <c:pt idx="1698">
                  <c:v>6326.1946301460202</c:v>
                </c:pt>
                <c:pt idx="1699">
                  <c:v>6366.1220989227204</c:v>
                </c:pt>
                <c:pt idx="1700">
                  <c:v>6320.6038856506302</c:v>
                </c:pt>
                <c:pt idx="1701">
                  <c:v>6279.2032709121704</c:v>
                </c:pt>
                <c:pt idx="1702">
                  <c:v>6353.7321391105597</c:v>
                </c:pt>
                <c:pt idx="1703">
                  <c:v>6242.39624214172</c:v>
                </c:pt>
                <c:pt idx="1704">
                  <c:v>6285.2978858947699</c:v>
                </c:pt>
                <c:pt idx="1705">
                  <c:v>6326.5008120536804</c:v>
                </c:pt>
                <c:pt idx="1706">
                  <c:v>6226.0868670940399</c:v>
                </c:pt>
                <c:pt idx="1707">
                  <c:v>6385.1325092315601</c:v>
                </c:pt>
                <c:pt idx="1708">
                  <c:v>6370.28498983383</c:v>
                </c:pt>
                <c:pt idx="1709">
                  <c:v>6433.7465844154303</c:v>
                </c:pt>
                <c:pt idx="1710">
                  <c:v>6267.02727937698</c:v>
                </c:pt>
                <c:pt idx="1711">
                  <c:v>6194.9149804115204</c:v>
                </c:pt>
                <c:pt idx="1712">
                  <c:v>6372.2642960548401</c:v>
                </c:pt>
                <c:pt idx="1713">
                  <c:v>6354.9027128219604</c:v>
                </c:pt>
                <c:pt idx="1714">
                  <c:v>6320.97065782547</c:v>
                </c:pt>
                <c:pt idx="1715">
                  <c:v>6229.97193717956</c:v>
                </c:pt>
                <c:pt idx="1716">
                  <c:v>6440.4578537940897</c:v>
                </c:pt>
                <c:pt idx="1717">
                  <c:v>6392.4426746368399</c:v>
                </c:pt>
                <c:pt idx="1718">
                  <c:v>6231.3455910682596</c:v>
                </c:pt>
                <c:pt idx="1719">
                  <c:v>6333.5280547142002</c:v>
                </c:pt>
                <c:pt idx="1720">
                  <c:v>6281.1770339012101</c:v>
                </c:pt>
                <c:pt idx="1721">
                  <c:v>6269.9468107223502</c:v>
                </c:pt>
                <c:pt idx="1722">
                  <c:v>6241.33152770996</c:v>
                </c:pt>
                <c:pt idx="1723">
                  <c:v>6295.4682812690698</c:v>
                </c:pt>
                <c:pt idx="1724">
                  <c:v>6254.2829928398096</c:v>
                </c:pt>
                <c:pt idx="1725">
                  <c:v>6304.4323120117097</c:v>
                </c:pt>
                <c:pt idx="1726">
                  <c:v>6246.3566174507096</c:v>
                </c:pt>
                <c:pt idx="1727">
                  <c:v>6290.0841822624197</c:v>
                </c:pt>
                <c:pt idx="1728">
                  <c:v>6276.6918630599903</c:v>
                </c:pt>
                <c:pt idx="1729">
                  <c:v>6215.8134984970002</c:v>
                </c:pt>
                <c:pt idx="1730">
                  <c:v>6299.2620306014996</c:v>
                </c:pt>
                <c:pt idx="1731">
                  <c:v>6382.6887536048798</c:v>
                </c:pt>
                <c:pt idx="1732">
                  <c:v>6309.5029721259998</c:v>
                </c:pt>
                <c:pt idx="1733">
                  <c:v>6260.2932763099598</c:v>
                </c:pt>
                <c:pt idx="1734">
                  <c:v>6231.7452716827302</c:v>
                </c:pt>
                <c:pt idx="1735">
                  <c:v>6181.19829893112</c:v>
                </c:pt>
                <c:pt idx="1736">
                  <c:v>6250.1155552864002</c:v>
                </c:pt>
                <c:pt idx="1737">
                  <c:v>6283.8335492610904</c:v>
                </c:pt>
                <c:pt idx="1738">
                  <c:v>6248.4445056915201</c:v>
                </c:pt>
                <c:pt idx="1739">
                  <c:v>6329.4107208251899</c:v>
                </c:pt>
                <c:pt idx="1740">
                  <c:v>6294.6784243583597</c:v>
                </c:pt>
                <c:pt idx="1741">
                  <c:v>6253.32102394104</c:v>
                </c:pt>
                <c:pt idx="1742">
                  <c:v>6315.28244590759</c:v>
                </c:pt>
                <c:pt idx="1743">
                  <c:v>6198.6770081519999</c:v>
                </c:pt>
                <c:pt idx="1744">
                  <c:v>6380.0204415321296</c:v>
                </c:pt>
                <c:pt idx="1745">
                  <c:v>6314.2556705474799</c:v>
                </c:pt>
                <c:pt idx="1746">
                  <c:v>6347.4745764732297</c:v>
                </c:pt>
                <c:pt idx="1747">
                  <c:v>6235.9208440780603</c:v>
                </c:pt>
                <c:pt idx="1748">
                  <c:v>6342.4603986740103</c:v>
                </c:pt>
                <c:pt idx="1749">
                  <c:v>6364.7854313850403</c:v>
                </c:pt>
                <c:pt idx="1750">
                  <c:v>6306.0918245315497</c:v>
                </c:pt>
                <c:pt idx="1751">
                  <c:v>6405.5868411064102</c:v>
                </c:pt>
                <c:pt idx="1752">
                  <c:v>6276.4715228080704</c:v>
                </c:pt>
                <c:pt idx="1753">
                  <c:v>6209.95703887939</c:v>
                </c:pt>
                <c:pt idx="1754">
                  <c:v>6233.5360021591096</c:v>
                </c:pt>
                <c:pt idx="1755">
                  <c:v>6394.1702876091003</c:v>
                </c:pt>
                <c:pt idx="1756">
                  <c:v>6423.0648522376996</c:v>
                </c:pt>
                <c:pt idx="1757">
                  <c:v>6247.6205291748001</c:v>
                </c:pt>
                <c:pt idx="1758">
                  <c:v>6340.5399041175797</c:v>
                </c:pt>
                <c:pt idx="1759">
                  <c:v>6322.0803613662702</c:v>
                </c:pt>
                <c:pt idx="1760">
                  <c:v>6264.2680611610404</c:v>
                </c:pt>
                <c:pt idx="1761">
                  <c:v>6216.0876846313404</c:v>
                </c:pt>
                <c:pt idx="1762">
                  <c:v>6154.7773127555802</c:v>
                </c:pt>
                <c:pt idx="1763">
                  <c:v>6086.0457983016904</c:v>
                </c:pt>
                <c:pt idx="1764">
                  <c:v>6260.6058111190796</c:v>
                </c:pt>
                <c:pt idx="1765">
                  <c:v>6308.3571209907504</c:v>
                </c:pt>
                <c:pt idx="1766">
                  <c:v>6280.9439892768796</c:v>
                </c:pt>
                <c:pt idx="1767">
                  <c:v>6248.2375841140702</c:v>
                </c:pt>
                <c:pt idx="1768">
                  <c:v>6308.1931190490704</c:v>
                </c:pt>
                <c:pt idx="1769">
                  <c:v>6297.6353254318201</c:v>
                </c:pt>
                <c:pt idx="1770">
                  <c:v>6188.8875503540003</c:v>
                </c:pt>
                <c:pt idx="1771">
                  <c:v>6232.28027725219</c:v>
                </c:pt>
                <c:pt idx="1772">
                  <c:v>6275.3959488868704</c:v>
                </c:pt>
                <c:pt idx="1773">
                  <c:v>6164.9166302680896</c:v>
                </c:pt>
                <c:pt idx="1774">
                  <c:v>6137.6971197128296</c:v>
                </c:pt>
                <c:pt idx="1775">
                  <c:v>6299.95921516418</c:v>
                </c:pt>
                <c:pt idx="1776">
                  <c:v>6154.9330644607498</c:v>
                </c:pt>
                <c:pt idx="1777">
                  <c:v>6247.3888640403702</c:v>
                </c:pt>
                <c:pt idx="1778">
                  <c:v>6339.2528228759702</c:v>
                </c:pt>
                <c:pt idx="1779">
                  <c:v>6305.6978340148898</c:v>
                </c:pt>
                <c:pt idx="1780">
                  <c:v>6315.8039398193296</c:v>
                </c:pt>
                <c:pt idx="1781">
                  <c:v>6308.2788290977396</c:v>
                </c:pt>
                <c:pt idx="1782">
                  <c:v>6297.1864676475498</c:v>
                </c:pt>
                <c:pt idx="1783">
                  <c:v>6286.5076806545203</c:v>
                </c:pt>
                <c:pt idx="1784">
                  <c:v>6240.1220850944501</c:v>
                </c:pt>
                <c:pt idx="1785">
                  <c:v>6203.5275340080198</c:v>
                </c:pt>
                <c:pt idx="1786">
                  <c:v>6267.90314626693</c:v>
                </c:pt>
                <c:pt idx="1787">
                  <c:v>6144.2855439186096</c:v>
                </c:pt>
                <c:pt idx="1788">
                  <c:v>6282.4501490592902</c:v>
                </c:pt>
                <c:pt idx="1789">
                  <c:v>6291.9395499229404</c:v>
                </c:pt>
                <c:pt idx="1790">
                  <c:v>6152.9229831695502</c:v>
                </c:pt>
                <c:pt idx="1791">
                  <c:v>6333.3353567123404</c:v>
                </c:pt>
                <c:pt idx="1792">
                  <c:v>6251.1280717849704</c:v>
                </c:pt>
                <c:pt idx="1793">
                  <c:v>6248.3197760581897</c:v>
                </c:pt>
                <c:pt idx="1794">
                  <c:v>6242.7527484893799</c:v>
                </c:pt>
                <c:pt idx="1795">
                  <c:v>6140.80290079116</c:v>
                </c:pt>
                <c:pt idx="1796">
                  <c:v>6229.7477545738202</c:v>
                </c:pt>
                <c:pt idx="1797">
                  <c:v>6343.9339973926499</c:v>
                </c:pt>
                <c:pt idx="1798">
                  <c:v>6185.7705864906302</c:v>
                </c:pt>
                <c:pt idx="1799">
                  <c:v>6152.0099811553901</c:v>
                </c:pt>
                <c:pt idx="1800">
                  <c:v>6166.1491498947098</c:v>
                </c:pt>
                <c:pt idx="1801">
                  <c:v>6211.0092368125897</c:v>
                </c:pt>
                <c:pt idx="1802">
                  <c:v>6234.03972864151</c:v>
                </c:pt>
                <c:pt idx="1803">
                  <c:v>6223.4724001884397</c:v>
                </c:pt>
                <c:pt idx="1804">
                  <c:v>6270.9725270271301</c:v>
                </c:pt>
                <c:pt idx="1805">
                  <c:v>6084.9726181030201</c:v>
                </c:pt>
                <c:pt idx="1806">
                  <c:v>6125.7167997360202</c:v>
                </c:pt>
                <c:pt idx="1807">
                  <c:v>6318.9998726844697</c:v>
                </c:pt>
                <c:pt idx="1808">
                  <c:v>6170.7194747924796</c:v>
                </c:pt>
                <c:pt idx="1809">
                  <c:v>6223.7946028709403</c:v>
                </c:pt>
                <c:pt idx="1810">
                  <c:v>6170.8419837951596</c:v>
                </c:pt>
                <c:pt idx="1811">
                  <c:v>6187.0921578407197</c:v>
                </c:pt>
                <c:pt idx="1812">
                  <c:v>6376.4112706184296</c:v>
                </c:pt>
                <c:pt idx="1813">
                  <c:v>6113.61112356185</c:v>
                </c:pt>
                <c:pt idx="1814">
                  <c:v>6145.7880930900501</c:v>
                </c:pt>
                <c:pt idx="1815">
                  <c:v>6193.7504158020001</c:v>
                </c:pt>
                <c:pt idx="1816">
                  <c:v>6163.8399991989099</c:v>
                </c:pt>
                <c:pt idx="1817">
                  <c:v>6253.5217013358997</c:v>
                </c:pt>
                <c:pt idx="1818">
                  <c:v>6290.4423041343598</c:v>
                </c:pt>
                <c:pt idx="1819">
                  <c:v>6146.4600462913504</c:v>
                </c:pt>
                <c:pt idx="1820">
                  <c:v>6169.85151338577</c:v>
                </c:pt>
                <c:pt idx="1821">
                  <c:v>6260.2315416335996</c:v>
                </c:pt>
                <c:pt idx="1822">
                  <c:v>6254.0883889198303</c:v>
                </c:pt>
                <c:pt idx="1823">
                  <c:v>6166.9583518505096</c:v>
                </c:pt>
                <c:pt idx="1824">
                  <c:v>6238.0016407966596</c:v>
                </c:pt>
                <c:pt idx="1825">
                  <c:v>6251.4398684501602</c:v>
                </c:pt>
                <c:pt idx="1826">
                  <c:v>6060.3838000297501</c:v>
                </c:pt>
                <c:pt idx="1827">
                  <c:v>6303.8353028297397</c:v>
                </c:pt>
                <c:pt idx="1828">
                  <c:v>6187.8546204566901</c:v>
                </c:pt>
                <c:pt idx="1829">
                  <c:v>6157.9771308898898</c:v>
                </c:pt>
                <c:pt idx="1830">
                  <c:v>6185.2829318046497</c:v>
                </c:pt>
                <c:pt idx="1831">
                  <c:v>6193.2169680595398</c:v>
                </c:pt>
                <c:pt idx="1832">
                  <c:v>6169.6805210113498</c:v>
                </c:pt>
                <c:pt idx="1833">
                  <c:v>6293.1645255088797</c:v>
                </c:pt>
                <c:pt idx="1834">
                  <c:v>6308.1277260780298</c:v>
                </c:pt>
                <c:pt idx="1835">
                  <c:v>6232.7286028862</c:v>
                </c:pt>
                <c:pt idx="1836">
                  <c:v>6242.3182668685904</c:v>
                </c:pt>
                <c:pt idx="1837">
                  <c:v>6147.6168980598404</c:v>
                </c:pt>
                <c:pt idx="1838">
                  <c:v>6136.9093713760303</c:v>
                </c:pt>
                <c:pt idx="1839">
                  <c:v>6340.1880989074698</c:v>
                </c:pt>
                <c:pt idx="1840">
                  <c:v>6152.4937477111798</c:v>
                </c:pt>
                <c:pt idx="1841">
                  <c:v>6194.7338471412604</c:v>
                </c:pt>
                <c:pt idx="1842">
                  <c:v>6117.74769115448</c:v>
                </c:pt>
                <c:pt idx="1843">
                  <c:v>6140.5985908508301</c:v>
                </c:pt>
                <c:pt idx="1844">
                  <c:v>6209.0782580375599</c:v>
                </c:pt>
                <c:pt idx="1845">
                  <c:v>6180.4639625549298</c:v>
                </c:pt>
                <c:pt idx="1846">
                  <c:v>6221.1976914405795</c:v>
                </c:pt>
                <c:pt idx="1847">
                  <c:v>6170.59657764434</c:v>
                </c:pt>
                <c:pt idx="1848">
                  <c:v>6154.9095330238297</c:v>
                </c:pt>
                <c:pt idx="1849">
                  <c:v>6147.6812248229899</c:v>
                </c:pt>
                <c:pt idx="1850">
                  <c:v>6232.0165200233396</c:v>
                </c:pt>
                <c:pt idx="1851">
                  <c:v>6119.3516664504996</c:v>
                </c:pt>
                <c:pt idx="1852">
                  <c:v>6199.6952061653101</c:v>
                </c:pt>
                <c:pt idx="1853">
                  <c:v>6090.1332406997599</c:v>
                </c:pt>
                <c:pt idx="1854">
                  <c:v>6187.7977447509702</c:v>
                </c:pt>
                <c:pt idx="1855">
                  <c:v>6253.0218241214698</c:v>
                </c:pt>
                <c:pt idx="1856">
                  <c:v>6134.3390083312897</c:v>
                </c:pt>
                <c:pt idx="1857">
                  <c:v>6221.7121415138199</c:v>
                </c:pt>
                <c:pt idx="1858">
                  <c:v>6277.7618694305402</c:v>
                </c:pt>
                <c:pt idx="1859">
                  <c:v>6282.8424816131501</c:v>
                </c:pt>
                <c:pt idx="1860">
                  <c:v>6340.6762609481802</c:v>
                </c:pt>
                <c:pt idx="1861">
                  <c:v>6246.6832809448197</c:v>
                </c:pt>
                <c:pt idx="1862">
                  <c:v>6082.3434405326798</c:v>
                </c:pt>
                <c:pt idx="1863">
                  <c:v>6163.3142786026001</c:v>
                </c:pt>
                <c:pt idx="1864">
                  <c:v>6128.5995345115598</c:v>
                </c:pt>
                <c:pt idx="1865">
                  <c:v>6212.5371756553604</c:v>
                </c:pt>
                <c:pt idx="1866">
                  <c:v>6113.1642999649002</c:v>
                </c:pt>
                <c:pt idx="1867">
                  <c:v>6160.5715651512101</c:v>
                </c:pt>
                <c:pt idx="1868">
                  <c:v>6132.9998526573099</c:v>
                </c:pt>
                <c:pt idx="1869">
                  <c:v>6091.9108629226603</c:v>
                </c:pt>
                <c:pt idx="1870">
                  <c:v>6177.8789234161304</c:v>
                </c:pt>
                <c:pt idx="1871">
                  <c:v>6193.2671179771396</c:v>
                </c:pt>
                <c:pt idx="1872">
                  <c:v>6185.8537178039496</c:v>
                </c:pt>
                <c:pt idx="1873">
                  <c:v>6171.0081138610803</c:v>
                </c:pt>
                <c:pt idx="1874">
                  <c:v>6154.1760830879202</c:v>
                </c:pt>
                <c:pt idx="1875">
                  <c:v>6228.4419116973804</c:v>
                </c:pt>
                <c:pt idx="1876">
                  <c:v>6180.1687569618198</c:v>
                </c:pt>
                <c:pt idx="1877">
                  <c:v>6167.3884305953898</c:v>
                </c:pt>
                <c:pt idx="1878">
                  <c:v>6180.3372473716699</c:v>
                </c:pt>
                <c:pt idx="1879">
                  <c:v>6145.4131808280899</c:v>
                </c:pt>
                <c:pt idx="1880">
                  <c:v>6164.0520963668796</c:v>
                </c:pt>
                <c:pt idx="1881">
                  <c:v>6078.0994052886899</c:v>
                </c:pt>
                <c:pt idx="1882">
                  <c:v>6045.4177865982001</c:v>
                </c:pt>
                <c:pt idx="1883">
                  <c:v>6186.7470006942704</c:v>
                </c:pt>
                <c:pt idx="1884">
                  <c:v>6201.0629987716602</c:v>
                </c:pt>
                <c:pt idx="1885">
                  <c:v>6099.9778137207004</c:v>
                </c:pt>
                <c:pt idx="1886">
                  <c:v>6127.7230072021403</c:v>
                </c:pt>
                <c:pt idx="1887">
                  <c:v>6099.2888166904404</c:v>
                </c:pt>
                <c:pt idx="1888">
                  <c:v>6120.2428226470902</c:v>
                </c:pt>
                <c:pt idx="1889">
                  <c:v>6144.8757085800098</c:v>
                </c:pt>
                <c:pt idx="1890">
                  <c:v>6242.3792767524701</c:v>
                </c:pt>
                <c:pt idx="1891">
                  <c:v>6231.9930005073502</c:v>
                </c:pt>
                <c:pt idx="1892">
                  <c:v>6058.2163290977396</c:v>
                </c:pt>
                <c:pt idx="1893">
                  <c:v>6128.5480952262797</c:v>
                </c:pt>
                <c:pt idx="1894">
                  <c:v>6134.1035428047098</c:v>
                </c:pt>
                <c:pt idx="1895">
                  <c:v>6111.3904299735996</c:v>
                </c:pt>
                <c:pt idx="1896">
                  <c:v>6094.0057129859897</c:v>
                </c:pt>
                <c:pt idx="1897">
                  <c:v>6142.9375166892996</c:v>
                </c:pt>
                <c:pt idx="1898">
                  <c:v>6170.3864974975504</c:v>
                </c:pt>
                <c:pt idx="1899">
                  <c:v>6090.3877904415103</c:v>
                </c:pt>
                <c:pt idx="1900">
                  <c:v>6109.7097296714701</c:v>
                </c:pt>
                <c:pt idx="1901">
                  <c:v>6095.8662862777701</c:v>
                </c:pt>
                <c:pt idx="1902">
                  <c:v>6017.2143731117203</c:v>
                </c:pt>
                <c:pt idx="1903">
                  <c:v>6075.1335654258701</c:v>
                </c:pt>
                <c:pt idx="1904">
                  <c:v>6115.5711665153503</c:v>
                </c:pt>
                <c:pt idx="1905">
                  <c:v>6121.2428841590799</c:v>
                </c:pt>
                <c:pt idx="1906">
                  <c:v>6200.9772920608502</c:v>
                </c:pt>
                <c:pt idx="1907">
                  <c:v>6142.5440182685797</c:v>
                </c:pt>
                <c:pt idx="1908">
                  <c:v>6100.4770030975296</c:v>
                </c:pt>
                <c:pt idx="1909">
                  <c:v>6130.6020870208704</c:v>
                </c:pt>
                <c:pt idx="1910">
                  <c:v>6165.1783933639499</c:v>
                </c:pt>
                <c:pt idx="1911">
                  <c:v>6185.37904262542</c:v>
                </c:pt>
                <c:pt idx="1912">
                  <c:v>6226.5306420326197</c:v>
                </c:pt>
                <c:pt idx="1913">
                  <c:v>6177.0372309684699</c:v>
                </c:pt>
                <c:pt idx="1914">
                  <c:v>6156.7276577949497</c:v>
                </c:pt>
                <c:pt idx="1915">
                  <c:v>6109.2820320129304</c:v>
                </c:pt>
                <c:pt idx="1916">
                  <c:v>6138.6856532096799</c:v>
                </c:pt>
                <c:pt idx="1917">
                  <c:v>6204.0599656104996</c:v>
                </c:pt>
                <c:pt idx="1918">
                  <c:v>6151.0240817069998</c:v>
                </c:pt>
                <c:pt idx="1919">
                  <c:v>6232.16497087478</c:v>
                </c:pt>
                <c:pt idx="1920">
                  <c:v>6092.0366373062097</c:v>
                </c:pt>
                <c:pt idx="1921">
                  <c:v>6088.6047821044904</c:v>
                </c:pt>
                <c:pt idx="1922">
                  <c:v>6151.7945303916904</c:v>
                </c:pt>
                <c:pt idx="1923">
                  <c:v>6139.1697144508298</c:v>
                </c:pt>
                <c:pt idx="1924">
                  <c:v>6155.3059773445102</c:v>
                </c:pt>
                <c:pt idx="1925">
                  <c:v>6054.9945745468103</c:v>
                </c:pt>
                <c:pt idx="1926">
                  <c:v>6163.5778660774204</c:v>
                </c:pt>
                <c:pt idx="1927">
                  <c:v>6108.1224279403596</c:v>
                </c:pt>
                <c:pt idx="1928">
                  <c:v>6089.6809830665497</c:v>
                </c:pt>
                <c:pt idx="1929">
                  <c:v>6204.2212977409299</c:v>
                </c:pt>
                <c:pt idx="1930">
                  <c:v>6143.8155145645096</c:v>
                </c:pt>
                <c:pt idx="1931">
                  <c:v>6004.8759317397999</c:v>
                </c:pt>
                <c:pt idx="1932">
                  <c:v>6065.7955265045102</c:v>
                </c:pt>
                <c:pt idx="1933">
                  <c:v>6082.7303905486997</c:v>
                </c:pt>
                <c:pt idx="1934">
                  <c:v>5998.5179524421601</c:v>
                </c:pt>
                <c:pt idx="1935">
                  <c:v>6198.6364812850898</c:v>
                </c:pt>
                <c:pt idx="1936">
                  <c:v>6077.1976757049497</c:v>
                </c:pt>
                <c:pt idx="1937">
                  <c:v>6138.3741583824103</c:v>
                </c:pt>
                <c:pt idx="1938">
                  <c:v>6097.3647580146699</c:v>
                </c:pt>
                <c:pt idx="1939">
                  <c:v>6069.9746556281998</c:v>
                </c:pt>
                <c:pt idx="1940">
                  <c:v>6139.1439008712696</c:v>
                </c:pt>
                <c:pt idx="1941">
                  <c:v>5982.77760887146</c:v>
                </c:pt>
                <c:pt idx="1942">
                  <c:v>5996.8318271636899</c:v>
                </c:pt>
                <c:pt idx="1943">
                  <c:v>6209.3511252403196</c:v>
                </c:pt>
                <c:pt idx="1944">
                  <c:v>6152.7933714389801</c:v>
                </c:pt>
                <c:pt idx="1945">
                  <c:v>6153.3811125755301</c:v>
                </c:pt>
                <c:pt idx="1946">
                  <c:v>6121.79742002487</c:v>
                </c:pt>
                <c:pt idx="1947">
                  <c:v>6155.83845472335</c:v>
                </c:pt>
                <c:pt idx="1948">
                  <c:v>6154.1995549201902</c:v>
                </c:pt>
                <c:pt idx="1949">
                  <c:v>6037.9098896980204</c:v>
                </c:pt>
                <c:pt idx="1950">
                  <c:v>6088.6531252860996</c:v>
                </c:pt>
                <c:pt idx="1951">
                  <c:v>6196.9653468132001</c:v>
                </c:pt>
                <c:pt idx="1952">
                  <c:v>6017.9358310699399</c:v>
                </c:pt>
                <c:pt idx="1953">
                  <c:v>6207.3846864700299</c:v>
                </c:pt>
                <c:pt idx="1954">
                  <c:v>6110.8861031532197</c:v>
                </c:pt>
                <c:pt idx="1955">
                  <c:v>6149.7498683929398</c:v>
                </c:pt>
                <c:pt idx="1956">
                  <c:v>6241.64140844345</c:v>
                </c:pt>
                <c:pt idx="1957">
                  <c:v>6145.5072426795896</c:v>
                </c:pt>
                <c:pt idx="1958">
                  <c:v>6120.4772543907102</c:v>
                </c:pt>
                <c:pt idx="1959">
                  <c:v>5988.8226432800202</c:v>
                </c:pt>
                <c:pt idx="1960">
                  <c:v>6005.7542343139603</c:v>
                </c:pt>
                <c:pt idx="1961">
                  <c:v>6158.4461736679004</c:v>
                </c:pt>
                <c:pt idx="1962">
                  <c:v>6121.0171909332203</c:v>
                </c:pt>
                <c:pt idx="1963">
                  <c:v>6067.2972464561399</c:v>
                </c:pt>
                <c:pt idx="1964">
                  <c:v>6122.4511518478303</c:v>
                </c:pt>
                <c:pt idx="1965">
                  <c:v>6174.5882740020697</c:v>
                </c:pt>
                <c:pt idx="1966">
                  <c:v>6012.2095413207999</c:v>
                </c:pt>
                <c:pt idx="1967">
                  <c:v>6101.0295929908698</c:v>
                </c:pt>
                <c:pt idx="1968">
                  <c:v>6108.54093599319</c:v>
                </c:pt>
                <c:pt idx="1969">
                  <c:v>6034.0560336112903</c:v>
                </c:pt>
                <c:pt idx="1970">
                  <c:v>6208.5623679160999</c:v>
                </c:pt>
                <c:pt idx="1971">
                  <c:v>6209.9848923683103</c:v>
                </c:pt>
                <c:pt idx="1972">
                  <c:v>5994.0177102088901</c:v>
                </c:pt>
                <c:pt idx="1973">
                  <c:v>6073.7749876976004</c:v>
                </c:pt>
                <c:pt idx="1974">
                  <c:v>6123.6654267311096</c:v>
                </c:pt>
                <c:pt idx="1975">
                  <c:v>6094.1254224777203</c:v>
                </c:pt>
                <c:pt idx="1976">
                  <c:v>6127.4190382957404</c:v>
                </c:pt>
                <c:pt idx="1977">
                  <c:v>6057.7172880172702</c:v>
                </c:pt>
                <c:pt idx="1978">
                  <c:v>5984.8695092201197</c:v>
                </c:pt>
                <c:pt idx="1979">
                  <c:v>6159.2609677314704</c:v>
                </c:pt>
                <c:pt idx="1980">
                  <c:v>6031.6482467651304</c:v>
                </c:pt>
                <c:pt idx="1981">
                  <c:v>6217.9731683730997</c:v>
                </c:pt>
                <c:pt idx="1982">
                  <c:v>5980.9367971420197</c:v>
                </c:pt>
                <c:pt idx="1983">
                  <c:v>6079.2926869392304</c:v>
                </c:pt>
                <c:pt idx="1984">
                  <c:v>6182.0249924659702</c:v>
                </c:pt>
                <c:pt idx="1985">
                  <c:v>6176.4969563484101</c:v>
                </c:pt>
                <c:pt idx="1986">
                  <c:v>6197.8215327262797</c:v>
                </c:pt>
                <c:pt idx="1987">
                  <c:v>6052.1267952918997</c:v>
                </c:pt>
                <c:pt idx="1988">
                  <c:v>6177.6840944290097</c:v>
                </c:pt>
                <c:pt idx="1989">
                  <c:v>6036.5873770713797</c:v>
                </c:pt>
                <c:pt idx="1990">
                  <c:v>5932.96012735366</c:v>
                </c:pt>
                <c:pt idx="1991">
                  <c:v>6048.3391442298798</c:v>
                </c:pt>
                <c:pt idx="1992">
                  <c:v>6063.8047370910599</c:v>
                </c:pt>
                <c:pt idx="1993">
                  <c:v>6184.0833578109696</c:v>
                </c:pt>
                <c:pt idx="1994">
                  <c:v>6018.5425553321802</c:v>
                </c:pt>
                <c:pt idx="1995">
                  <c:v>6060.9502305984497</c:v>
                </c:pt>
                <c:pt idx="1996">
                  <c:v>5946.4935865402203</c:v>
                </c:pt>
                <c:pt idx="1997">
                  <c:v>5933.9424352645801</c:v>
                </c:pt>
                <c:pt idx="1998">
                  <c:v>6134.6779565811103</c:v>
                </c:pt>
                <c:pt idx="1999">
                  <c:v>6022.6701617240897</c:v>
                </c:pt>
                <c:pt idx="2000">
                  <c:v>6065.2686495780899</c:v>
                </c:pt>
                <c:pt idx="2001">
                  <c:v>5969.0170092582703</c:v>
                </c:pt>
                <c:pt idx="2002">
                  <c:v>6087.1274645328504</c:v>
                </c:pt>
                <c:pt idx="2003">
                  <c:v>6008.8695220947202</c:v>
                </c:pt>
                <c:pt idx="2004">
                  <c:v>6061.7294936180097</c:v>
                </c:pt>
                <c:pt idx="2005">
                  <c:v>6052.0300974845804</c:v>
                </c:pt>
                <c:pt idx="2006">
                  <c:v>6140.0683245658802</c:v>
                </c:pt>
                <c:pt idx="2007">
                  <c:v>6077.5292282104401</c:v>
                </c:pt>
                <c:pt idx="2008">
                  <c:v>5994.6911401748603</c:v>
                </c:pt>
                <c:pt idx="2009">
                  <c:v>6020.3574795722898</c:v>
                </c:pt>
                <c:pt idx="2010">
                  <c:v>6026.0741300582804</c:v>
                </c:pt>
                <c:pt idx="2011">
                  <c:v>5995.4715421199799</c:v>
                </c:pt>
                <c:pt idx="2012">
                  <c:v>6130.4892597198404</c:v>
                </c:pt>
                <c:pt idx="2013">
                  <c:v>6017.0479564666703</c:v>
                </c:pt>
                <c:pt idx="2014">
                  <c:v>6108.9742546081497</c:v>
                </c:pt>
                <c:pt idx="2015">
                  <c:v>5976.65093564987</c:v>
                </c:pt>
                <c:pt idx="2016">
                  <c:v>6081.5414118766703</c:v>
                </c:pt>
                <c:pt idx="2017">
                  <c:v>6099.5041894912702</c:v>
                </c:pt>
                <c:pt idx="2018">
                  <c:v>6040.2534093856802</c:v>
                </c:pt>
                <c:pt idx="2019">
                  <c:v>6058.88966751098</c:v>
                </c:pt>
                <c:pt idx="2020">
                  <c:v>5967.1914234161304</c:v>
                </c:pt>
                <c:pt idx="2021">
                  <c:v>5981.9074616432099</c:v>
                </c:pt>
                <c:pt idx="2022">
                  <c:v>6113.9051656723004</c:v>
                </c:pt>
                <c:pt idx="2023">
                  <c:v>5992.1724848747199</c:v>
                </c:pt>
                <c:pt idx="2024">
                  <c:v>6052.0521268844604</c:v>
                </c:pt>
                <c:pt idx="2025">
                  <c:v>6094.8206276893598</c:v>
                </c:pt>
                <c:pt idx="2026">
                  <c:v>6195.3488950729297</c:v>
                </c:pt>
                <c:pt idx="2027">
                  <c:v>6008.4948368072501</c:v>
                </c:pt>
                <c:pt idx="2028">
                  <c:v>6090.8176064491199</c:v>
                </c:pt>
                <c:pt idx="2029">
                  <c:v>6050.9815244674601</c:v>
                </c:pt>
                <c:pt idx="2030">
                  <c:v>6064.5396623611396</c:v>
                </c:pt>
                <c:pt idx="2031">
                  <c:v>6071.3555045127796</c:v>
                </c:pt>
                <c:pt idx="2032">
                  <c:v>6069.5500421524002</c:v>
                </c:pt>
                <c:pt idx="2033">
                  <c:v>6070.83684206008</c:v>
                </c:pt>
                <c:pt idx="2034">
                  <c:v>6051.79245376586</c:v>
                </c:pt>
                <c:pt idx="2035">
                  <c:v>6011.2370533943104</c:v>
                </c:pt>
                <c:pt idx="2036">
                  <c:v>5963.9439392089798</c:v>
                </c:pt>
                <c:pt idx="2037">
                  <c:v>6043.1189293861298</c:v>
                </c:pt>
                <c:pt idx="2038">
                  <c:v>6050.4034609794599</c:v>
                </c:pt>
                <c:pt idx="2039">
                  <c:v>6080.37542390823</c:v>
                </c:pt>
                <c:pt idx="2040">
                  <c:v>6159.9892382621701</c:v>
                </c:pt>
                <c:pt idx="2041">
                  <c:v>5980.8346066474896</c:v>
                </c:pt>
                <c:pt idx="2042">
                  <c:v>5945.5075929164796</c:v>
                </c:pt>
                <c:pt idx="2043">
                  <c:v>6033.2621216773896</c:v>
                </c:pt>
                <c:pt idx="2044">
                  <c:v>6067.7604875564502</c:v>
                </c:pt>
                <c:pt idx="2045">
                  <c:v>6012.73656272888</c:v>
                </c:pt>
                <c:pt idx="2046">
                  <c:v>5990.9103350639298</c:v>
                </c:pt>
                <c:pt idx="2047">
                  <c:v>5924.1004171371396</c:v>
                </c:pt>
                <c:pt idx="2048">
                  <c:v>6091.0180327892303</c:v>
                </c:pt>
                <c:pt idx="2049">
                  <c:v>5962.0651907920801</c:v>
                </c:pt>
                <c:pt idx="2050">
                  <c:v>6022.0488166809</c:v>
                </c:pt>
                <c:pt idx="2051">
                  <c:v>6016.1758599281302</c:v>
                </c:pt>
                <c:pt idx="2052">
                  <c:v>5957.7425856590198</c:v>
                </c:pt>
                <c:pt idx="2053">
                  <c:v>6070.4192047119104</c:v>
                </c:pt>
                <c:pt idx="2054">
                  <c:v>6086.3919935226404</c:v>
                </c:pt>
                <c:pt idx="2055">
                  <c:v>6185.5007772445597</c:v>
                </c:pt>
                <c:pt idx="2056">
                  <c:v>5992.5113611221304</c:v>
                </c:pt>
                <c:pt idx="2057">
                  <c:v>5859.41692018508</c:v>
                </c:pt>
                <c:pt idx="2058">
                  <c:v>6085.1068134307798</c:v>
                </c:pt>
                <c:pt idx="2059">
                  <c:v>6071.5415477752604</c:v>
                </c:pt>
                <c:pt idx="2060">
                  <c:v>6096.6817860603296</c:v>
                </c:pt>
                <c:pt idx="2061">
                  <c:v>6062.3638062477103</c:v>
                </c:pt>
                <c:pt idx="2062">
                  <c:v>6022.40549659729</c:v>
                </c:pt>
                <c:pt idx="2063">
                  <c:v>6072.5565361976596</c:v>
                </c:pt>
                <c:pt idx="2064">
                  <c:v>5991.6040678024201</c:v>
                </c:pt>
                <c:pt idx="2065">
                  <c:v>5963.6838164329502</c:v>
                </c:pt>
                <c:pt idx="2066">
                  <c:v>5945.5488901138297</c:v>
                </c:pt>
                <c:pt idx="2067">
                  <c:v>5965.2027111053403</c:v>
                </c:pt>
                <c:pt idx="2068">
                  <c:v>6185.5726265907197</c:v>
                </c:pt>
                <c:pt idx="2069">
                  <c:v>6012.2409553527796</c:v>
                </c:pt>
                <c:pt idx="2070">
                  <c:v>6044.7981872558503</c:v>
                </c:pt>
                <c:pt idx="2071">
                  <c:v>6042.5242788791602</c:v>
                </c:pt>
                <c:pt idx="2072">
                  <c:v>5880.9606380462601</c:v>
                </c:pt>
                <c:pt idx="2073">
                  <c:v>6107.0336036682102</c:v>
                </c:pt>
                <c:pt idx="2074">
                  <c:v>5955.6190721988596</c:v>
                </c:pt>
                <c:pt idx="2075">
                  <c:v>6004.7783904075604</c:v>
                </c:pt>
                <c:pt idx="2076">
                  <c:v>5986.0293116569501</c:v>
                </c:pt>
                <c:pt idx="2077">
                  <c:v>6084.4044008254996</c:v>
                </c:pt>
                <c:pt idx="2078">
                  <c:v>5996.1463060379001</c:v>
                </c:pt>
                <c:pt idx="2079">
                  <c:v>5930.3766093253998</c:v>
                </c:pt>
                <c:pt idx="2080">
                  <c:v>5923.4580144882202</c:v>
                </c:pt>
                <c:pt idx="2081">
                  <c:v>6033.1903705596897</c:v>
                </c:pt>
                <c:pt idx="2082">
                  <c:v>6008.1542859077399</c:v>
                </c:pt>
                <c:pt idx="2083">
                  <c:v>5986.5949702262797</c:v>
                </c:pt>
                <c:pt idx="2084">
                  <c:v>6029.01698780059</c:v>
                </c:pt>
                <c:pt idx="2085">
                  <c:v>5997.8023352622904</c:v>
                </c:pt>
                <c:pt idx="2086">
                  <c:v>6003.7660694122296</c:v>
                </c:pt>
                <c:pt idx="2087">
                  <c:v>5987.5718989372199</c:v>
                </c:pt>
                <c:pt idx="2088">
                  <c:v>6034.1255154609598</c:v>
                </c:pt>
                <c:pt idx="2089">
                  <c:v>5938.65411901474</c:v>
                </c:pt>
                <c:pt idx="2090">
                  <c:v>6000.6703577041599</c:v>
                </c:pt>
                <c:pt idx="2091">
                  <c:v>5885.7749395370402</c:v>
                </c:pt>
                <c:pt idx="2092">
                  <c:v>6083.2670612335196</c:v>
                </c:pt>
                <c:pt idx="2093">
                  <c:v>6063.0551929473804</c:v>
                </c:pt>
                <c:pt idx="2094">
                  <c:v>5973.3352212905802</c:v>
                </c:pt>
                <c:pt idx="2095">
                  <c:v>5941.4431781768799</c:v>
                </c:pt>
                <c:pt idx="2096">
                  <c:v>5876.3759212493896</c:v>
                </c:pt>
                <c:pt idx="2097">
                  <c:v>5943.0136065483002</c:v>
                </c:pt>
                <c:pt idx="2098">
                  <c:v>6089.3625183105396</c:v>
                </c:pt>
                <c:pt idx="2099">
                  <c:v>5948.61189603805</c:v>
                </c:pt>
                <c:pt idx="2100">
                  <c:v>5933.3391165733301</c:v>
                </c:pt>
                <c:pt idx="2101">
                  <c:v>5981.9334621429398</c:v>
                </c:pt>
                <c:pt idx="2102">
                  <c:v>6009.1498107910102</c:v>
                </c:pt>
                <c:pt idx="2103">
                  <c:v>5999.9089345931998</c:v>
                </c:pt>
                <c:pt idx="2104">
                  <c:v>6061.6954026222202</c:v>
                </c:pt>
                <c:pt idx="2105">
                  <c:v>5978.7036504745402</c:v>
                </c:pt>
                <c:pt idx="2106">
                  <c:v>5989.7438416481</c:v>
                </c:pt>
                <c:pt idx="2107">
                  <c:v>5991.0250144004804</c:v>
                </c:pt>
                <c:pt idx="2108">
                  <c:v>5951.6335473060599</c:v>
                </c:pt>
                <c:pt idx="2109">
                  <c:v>5944.3473896980204</c:v>
                </c:pt>
                <c:pt idx="2110">
                  <c:v>5966.0677833557102</c:v>
                </c:pt>
                <c:pt idx="2111">
                  <c:v>5995.1686449050903</c:v>
                </c:pt>
                <c:pt idx="2112">
                  <c:v>6084.61725950241</c:v>
                </c:pt>
                <c:pt idx="2113">
                  <c:v>5928.2021160125696</c:v>
                </c:pt>
                <c:pt idx="2114">
                  <c:v>5963.9631469249698</c:v>
                </c:pt>
                <c:pt idx="2115">
                  <c:v>6010.84128189086</c:v>
                </c:pt>
                <c:pt idx="2116">
                  <c:v>5990.1096782684299</c:v>
                </c:pt>
                <c:pt idx="2117">
                  <c:v>6204.0587668418802</c:v>
                </c:pt>
                <c:pt idx="2118">
                  <c:v>6062.55541038513</c:v>
                </c:pt>
                <c:pt idx="2119">
                  <c:v>6050.1252884864798</c:v>
                </c:pt>
                <c:pt idx="2120">
                  <c:v>5913.5628538131696</c:v>
                </c:pt>
                <c:pt idx="2121">
                  <c:v>5975.6154267787897</c:v>
                </c:pt>
                <c:pt idx="2122">
                  <c:v>5990.1573596000599</c:v>
                </c:pt>
                <c:pt idx="2123">
                  <c:v>6011.9277329444803</c:v>
                </c:pt>
                <c:pt idx="2124">
                  <c:v>6049.7690343856802</c:v>
                </c:pt>
                <c:pt idx="2125">
                  <c:v>5958.2123394012397</c:v>
                </c:pt>
                <c:pt idx="2126">
                  <c:v>5938.5554866790699</c:v>
                </c:pt>
                <c:pt idx="2127">
                  <c:v>6019.2713680267298</c:v>
                </c:pt>
                <c:pt idx="2128">
                  <c:v>6025.8736143112101</c:v>
                </c:pt>
                <c:pt idx="2129">
                  <c:v>6015.7857470512299</c:v>
                </c:pt>
                <c:pt idx="2130">
                  <c:v>5979.5135917663501</c:v>
                </c:pt>
                <c:pt idx="2131">
                  <c:v>5983.6520195007297</c:v>
                </c:pt>
                <c:pt idx="2132">
                  <c:v>6000.0773887634195</c:v>
                </c:pt>
                <c:pt idx="2133">
                  <c:v>6197.6398460865003</c:v>
                </c:pt>
                <c:pt idx="2134">
                  <c:v>5986.4674558639499</c:v>
                </c:pt>
                <c:pt idx="2135">
                  <c:v>5971.8061656951904</c:v>
                </c:pt>
                <c:pt idx="2136">
                  <c:v>5999.1768369674601</c:v>
                </c:pt>
                <c:pt idx="2137">
                  <c:v>5860.8773536682102</c:v>
                </c:pt>
                <c:pt idx="2138">
                  <c:v>5886.4353761672901</c:v>
                </c:pt>
                <c:pt idx="2139">
                  <c:v>5890.67585325241</c:v>
                </c:pt>
                <c:pt idx="2140">
                  <c:v>5999.5213694572403</c:v>
                </c:pt>
                <c:pt idx="2141">
                  <c:v>5979.0215520858701</c:v>
                </c:pt>
                <c:pt idx="2142">
                  <c:v>5936.6457419395401</c:v>
                </c:pt>
                <c:pt idx="2143">
                  <c:v>5989.3553724288904</c:v>
                </c:pt>
                <c:pt idx="2144">
                  <c:v>5972.9563512802097</c:v>
                </c:pt>
                <c:pt idx="2145">
                  <c:v>5919.7339935302698</c:v>
                </c:pt>
                <c:pt idx="2146">
                  <c:v>5809.7031154632496</c:v>
                </c:pt>
                <c:pt idx="2147">
                  <c:v>6007.1158404350199</c:v>
                </c:pt>
                <c:pt idx="2148">
                  <c:v>5968.6150970458903</c:v>
                </c:pt>
                <c:pt idx="2149">
                  <c:v>5949.0507431030201</c:v>
                </c:pt>
                <c:pt idx="2150">
                  <c:v>5936.4272508621198</c:v>
                </c:pt>
                <c:pt idx="2151">
                  <c:v>5997.25512123107</c:v>
                </c:pt>
                <c:pt idx="2152">
                  <c:v>5906.2983770370402</c:v>
                </c:pt>
                <c:pt idx="2153">
                  <c:v>5941.8539595603897</c:v>
                </c:pt>
                <c:pt idx="2154">
                  <c:v>6040.9621491432099</c:v>
                </c:pt>
                <c:pt idx="2155">
                  <c:v>5992.8348870277396</c:v>
                </c:pt>
                <c:pt idx="2156">
                  <c:v>5943.9827823638898</c:v>
                </c:pt>
                <c:pt idx="2157">
                  <c:v>5991.1587371826099</c:v>
                </c:pt>
                <c:pt idx="2158">
                  <c:v>5852.0581662654804</c:v>
                </c:pt>
                <c:pt idx="2159">
                  <c:v>5879.28394889831</c:v>
                </c:pt>
                <c:pt idx="2160">
                  <c:v>5857.7190482616397</c:v>
                </c:pt>
                <c:pt idx="2161">
                  <c:v>5906.8474438190397</c:v>
                </c:pt>
                <c:pt idx="2162">
                  <c:v>5986.2122492790204</c:v>
                </c:pt>
                <c:pt idx="2163">
                  <c:v>5980.0872292518598</c:v>
                </c:pt>
                <c:pt idx="2164">
                  <c:v>5977.9761028289704</c:v>
                </c:pt>
                <c:pt idx="2165">
                  <c:v>5906.2887737750998</c:v>
                </c:pt>
                <c:pt idx="2166">
                  <c:v>5877.8898410797101</c:v>
                </c:pt>
                <c:pt idx="2167">
                  <c:v>6011.2753667831403</c:v>
                </c:pt>
                <c:pt idx="2168">
                  <c:v>5998.7074747085499</c:v>
                </c:pt>
                <c:pt idx="2169">
                  <c:v>5940.78467559814</c:v>
                </c:pt>
                <c:pt idx="2170">
                  <c:v>5880.0063157081604</c:v>
                </c:pt>
                <c:pt idx="2171">
                  <c:v>5917.5507636070197</c:v>
                </c:pt>
                <c:pt idx="2172">
                  <c:v>5860.6884737014698</c:v>
                </c:pt>
                <c:pt idx="2173">
                  <c:v>5888.9710302352896</c:v>
                </c:pt>
                <c:pt idx="2174">
                  <c:v>5953.5327696800196</c:v>
                </c:pt>
                <c:pt idx="2175">
                  <c:v>5938.4040474891599</c:v>
                </c:pt>
                <c:pt idx="2176">
                  <c:v>5950.9551901817304</c:v>
                </c:pt>
                <c:pt idx="2177">
                  <c:v>5938.0575051307596</c:v>
                </c:pt>
                <c:pt idx="2178">
                  <c:v>6059.83576726913</c:v>
                </c:pt>
                <c:pt idx="2179">
                  <c:v>5923.4797244071897</c:v>
                </c:pt>
                <c:pt idx="2180">
                  <c:v>5977.4043965339597</c:v>
                </c:pt>
                <c:pt idx="2181">
                  <c:v>5896.3497033119202</c:v>
                </c:pt>
                <c:pt idx="2182">
                  <c:v>6003.6461639404297</c:v>
                </c:pt>
                <c:pt idx="2183">
                  <c:v>5925.1476392745899</c:v>
                </c:pt>
                <c:pt idx="2184">
                  <c:v>5796.1352052688599</c:v>
                </c:pt>
                <c:pt idx="2185">
                  <c:v>5945.0423116683896</c:v>
                </c:pt>
                <c:pt idx="2186">
                  <c:v>5932.0787291526703</c:v>
                </c:pt>
                <c:pt idx="2187">
                  <c:v>5933.6699967384302</c:v>
                </c:pt>
                <c:pt idx="2188">
                  <c:v>6014.4906058311399</c:v>
                </c:pt>
                <c:pt idx="2189">
                  <c:v>5938.9465560913004</c:v>
                </c:pt>
                <c:pt idx="2190">
                  <c:v>5842.6172051429703</c:v>
                </c:pt>
                <c:pt idx="2191">
                  <c:v>5936.0579552650397</c:v>
                </c:pt>
                <c:pt idx="2192">
                  <c:v>5754.9045114517203</c:v>
                </c:pt>
                <c:pt idx="2193">
                  <c:v>5950.5490334033902</c:v>
                </c:pt>
                <c:pt idx="2194">
                  <c:v>5949.0271143913196</c:v>
                </c:pt>
                <c:pt idx="2195">
                  <c:v>5845.5309000015204</c:v>
                </c:pt>
                <c:pt idx="2196">
                  <c:v>5940.7355871200498</c:v>
                </c:pt>
                <c:pt idx="2197">
                  <c:v>5948.2027406692496</c:v>
                </c:pt>
                <c:pt idx="2198">
                  <c:v>5880.4554271697998</c:v>
                </c:pt>
                <c:pt idx="2199">
                  <c:v>6021.6283364295896</c:v>
                </c:pt>
                <c:pt idx="2200">
                  <c:v>5871.2949466705304</c:v>
                </c:pt>
                <c:pt idx="2201">
                  <c:v>5998.8824739456104</c:v>
                </c:pt>
                <c:pt idx="2202">
                  <c:v>5942.5677065849304</c:v>
                </c:pt>
                <c:pt idx="2203">
                  <c:v>5925.9985280036899</c:v>
                </c:pt>
                <c:pt idx="2204">
                  <c:v>5922.5883407592701</c:v>
                </c:pt>
                <c:pt idx="2205">
                  <c:v>6005.8026990890503</c:v>
                </c:pt>
                <c:pt idx="2206">
                  <c:v>5793.9230885505604</c:v>
                </c:pt>
                <c:pt idx="2207">
                  <c:v>5899.7137479782104</c:v>
                </c:pt>
                <c:pt idx="2208">
                  <c:v>5765.7087600231098</c:v>
                </c:pt>
                <c:pt idx="2209">
                  <c:v>5930.8894720077496</c:v>
                </c:pt>
                <c:pt idx="2210">
                  <c:v>5886.0656180381702</c:v>
                </c:pt>
                <c:pt idx="2211">
                  <c:v>5854.0007748603803</c:v>
                </c:pt>
                <c:pt idx="2212">
                  <c:v>5920.9028525352396</c:v>
                </c:pt>
                <c:pt idx="2213">
                  <c:v>5949.4777364730799</c:v>
                </c:pt>
                <c:pt idx="2214">
                  <c:v>5876.3311896324103</c:v>
                </c:pt>
                <c:pt idx="2215">
                  <c:v>5781.9567303657504</c:v>
                </c:pt>
                <c:pt idx="2216">
                  <c:v>5846.2261955738004</c:v>
                </c:pt>
                <c:pt idx="2217">
                  <c:v>5936.9016971588098</c:v>
                </c:pt>
                <c:pt idx="2218">
                  <c:v>5874.38013648986</c:v>
                </c:pt>
                <c:pt idx="2219">
                  <c:v>5894.3198952674802</c:v>
                </c:pt>
                <c:pt idx="2220">
                  <c:v>5920.82343912124</c:v>
                </c:pt>
                <c:pt idx="2221">
                  <c:v>5921.2393226623499</c:v>
                </c:pt>
                <c:pt idx="2222">
                  <c:v>5839.90028476715</c:v>
                </c:pt>
                <c:pt idx="2223">
                  <c:v>5867.19604301452</c:v>
                </c:pt>
                <c:pt idx="2224">
                  <c:v>5848.8775119781403</c:v>
                </c:pt>
                <c:pt idx="2225">
                  <c:v>5851.9390506744303</c:v>
                </c:pt>
                <c:pt idx="2226">
                  <c:v>5785.0104341506903</c:v>
                </c:pt>
                <c:pt idx="2227">
                  <c:v>5966.2293024063101</c:v>
                </c:pt>
                <c:pt idx="2228">
                  <c:v>5944.0728368759101</c:v>
                </c:pt>
                <c:pt idx="2229">
                  <c:v>5970.0950961112903</c:v>
                </c:pt>
                <c:pt idx="2230">
                  <c:v>5837.0520930290204</c:v>
                </c:pt>
                <c:pt idx="2231">
                  <c:v>5908.1400365829404</c:v>
                </c:pt>
                <c:pt idx="2232">
                  <c:v>5775.05615615844</c:v>
                </c:pt>
                <c:pt idx="2233">
                  <c:v>5863.4606964588102</c:v>
                </c:pt>
                <c:pt idx="2234">
                  <c:v>5927.9527182579004</c:v>
                </c:pt>
                <c:pt idx="2235">
                  <c:v>5866.6291790008499</c:v>
                </c:pt>
                <c:pt idx="2236">
                  <c:v>5996.5242190360996</c:v>
                </c:pt>
                <c:pt idx="2237">
                  <c:v>5860.87939834594</c:v>
                </c:pt>
                <c:pt idx="2238">
                  <c:v>5898.6376547813397</c:v>
                </c:pt>
                <c:pt idx="2239">
                  <c:v>5918.5492715835499</c:v>
                </c:pt>
                <c:pt idx="2240">
                  <c:v>5819.4060809612201</c:v>
                </c:pt>
                <c:pt idx="2241">
                  <c:v>5861.5906279087003</c:v>
                </c:pt>
                <c:pt idx="2242">
                  <c:v>6087.3314676284699</c:v>
                </c:pt>
                <c:pt idx="2243">
                  <c:v>5980.2143919467899</c:v>
                </c:pt>
                <c:pt idx="2244">
                  <c:v>5819.6227159500104</c:v>
                </c:pt>
                <c:pt idx="2245">
                  <c:v>5811.7283291816702</c:v>
                </c:pt>
                <c:pt idx="2246">
                  <c:v>5898.0243840217499</c:v>
                </c:pt>
                <c:pt idx="2247">
                  <c:v>5911.0200142860404</c:v>
                </c:pt>
                <c:pt idx="2248">
                  <c:v>5897.0385103225699</c:v>
                </c:pt>
                <c:pt idx="2249">
                  <c:v>5884.6586208343497</c:v>
                </c:pt>
                <c:pt idx="2250">
                  <c:v>5832.5378675460797</c:v>
                </c:pt>
                <c:pt idx="2251">
                  <c:v>6081.9045052528299</c:v>
                </c:pt>
                <c:pt idx="2252">
                  <c:v>5969.3654546737598</c:v>
                </c:pt>
                <c:pt idx="2253">
                  <c:v>5879.7630186080896</c:v>
                </c:pt>
                <c:pt idx="2254">
                  <c:v>5889.02612876892</c:v>
                </c:pt>
                <c:pt idx="2255">
                  <c:v>5883.6717567443802</c:v>
                </c:pt>
                <c:pt idx="2256">
                  <c:v>5889.7443165779096</c:v>
                </c:pt>
                <c:pt idx="2257">
                  <c:v>5891.4087910652097</c:v>
                </c:pt>
                <c:pt idx="2258">
                  <c:v>5913.4069099426197</c:v>
                </c:pt>
                <c:pt idx="2259">
                  <c:v>5805.6287693977301</c:v>
                </c:pt>
                <c:pt idx="2260">
                  <c:v>5860.2865638732901</c:v>
                </c:pt>
                <c:pt idx="2261">
                  <c:v>5845.9377655982898</c:v>
                </c:pt>
                <c:pt idx="2262">
                  <c:v>5915.0361151695197</c:v>
                </c:pt>
                <c:pt idx="2263">
                  <c:v>5980.5868206024097</c:v>
                </c:pt>
                <c:pt idx="2264">
                  <c:v>5936.2860507964997</c:v>
                </c:pt>
                <c:pt idx="2265">
                  <c:v>5901.7248473167401</c:v>
                </c:pt>
                <c:pt idx="2266">
                  <c:v>5869.4411940574601</c:v>
                </c:pt>
                <c:pt idx="2267">
                  <c:v>5886.80179166793</c:v>
                </c:pt>
                <c:pt idx="2268">
                  <c:v>5777.9890923499997</c:v>
                </c:pt>
                <c:pt idx="2269">
                  <c:v>5895.7661228179904</c:v>
                </c:pt>
                <c:pt idx="2270">
                  <c:v>5858.0434598922702</c:v>
                </c:pt>
                <c:pt idx="2271">
                  <c:v>5787.0839128494199</c:v>
                </c:pt>
                <c:pt idx="2272">
                  <c:v>5868.4770026206897</c:v>
                </c:pt>
                <c:pt idx="2273">
                  <c:v>5814.9115266799899</c:v>
                </c:pt>
                <c:pt idx="2274">
                  <c:v>5970.9854736328098</c:v>
                </c:pt>
                <c:pt idx="2275">
                  <c:v>5893.2518072128296</c:v>
                </c:pt>
                <c:pt idx="2276">
                  <c:v>5891.2142996787998</c:v>
                </c:pt>
                <c:pt idx="2277">
                  <c:v>5966.3489418029703</c:v>
                </c:pt>
                <c:pt idx="2278">
                  <c:v>5898.0437455177298</c:v>
                </c:pt>
                <c:pt idx="2279">
                  <c:v>5959.5232682227997</c:v>
                </c:pt>
                <c:pt idx="2280">
                  <c:v>5862.2332496643003</c:v>
                </c:pt>
                <c:pt idx="2281">
                  <c:v>5895.3841810226404</c:v>
                </c:pt>
                <c:pt idx="2282">
                  <c:v>5891.6055765151896</c:v>
                </c:pt>
                <c:pt idx="2283">
                  <c:v>5914.4490108489899</c:v>
                </c:pt>
                <c:pt idx="2284">
                  <c:v>5863.2298865318298</c:v>
                </c:pt>
                <c:pt idx="2285">
                  <c:v>5881.3490872383099</c:v>
                </c:pt>
                <c:pt idx="2286">
                  <c:v>5839.5053811073303</c:v>
                </c:pt>
                <c:pt idx="2287">
                  <c:v>5829.0285551548004</c:v>
                </c:pt>
                <c:pt idx="2288">
                  <c:v>5920.7557830810501</c:v>
                </c:pt>
                <c:pt idx="2289">
                  <c:v>5850.9000267982401</c:v>
                </c:pt>
                <c:pt idx="2290">
                  <c:v>5847.80541038513</c:v>
                </c:pt>
                <c:pt idx="2291">
                  <c:v>5749.3531641960099</c:v>
                </c:pt>
                <c:pt idx="2292">
                  <c:v>5901.1664714813196</c:v>
                </c:pt>
                <c:pt idx="2293">
                  <c:v>5914.9157462120002</c:v>
                </c:pt>
                <c:pt idx="2294">
                  <c:v>5977.3860757350903</c:v>
                </c:pt>
                <c:pt idx="2295">
                  <c:v>5814.60235357284</c:v>
                </c:pt>
                <c:pt idx="2296">
                  <c:v>5888.29938840866</c:v>
                </c:pt>
                <c:pt idx="2297">
                  <c:v>5869.1859407424899</c:v>
                </c:pt>
                <c:pt idx="2298">
                  <c:v>5760.6054751872998</c:v>
                </c:pt>
                <c:pt idx="2299">
                  <c:v>5840.53946733474</c:v>
                </c:pt>
                <c:pt idx="2300">
                  <c:v>5889.7807908058103</c:v>
                </c:pt>
                <c:pt idx="2301">
                  <c:v>5932.6722059249796</c:v>
                </c:pt>
                <c:pt idx="2302">
                  <c:v>5804.5163216590799</c:v>
                </c:pt>
                <c:pt idx="2303">
                  <c:v>5854.9862046241697</c:v>
                </c:pt>
                <c:pt idx="2304">
                  <c:v>5805.54747295379</c:v>
                </c:pt>
                <c:pt idx="2305">
                  <c:v>5830.2007951736396</c:v>
                </c:pt>
                <c:pt idx="2306">
                  <c:v>5896.4425785541498</c:v>
                </c:pt>
                <c:pt idx="2307">
                  <c:v>5950.2281970977701</c:v>
                </c:pt>
                <c:pt idx="2308">
                  <c:v>5881.2236223220798</c:v>
                </c:pt>
                <c:pt idx="2309">
                  <c:v>5843.0525712966901</c:v>
                </c:pt>
                <c:pt idx="2310">
                  <c:v>5814.8700046539298</c:v>
                </c:pt>
                <c:pt idx="2311">
                  <c:v>5906.9806981086704</c:v>
                </c:pt>
                <c:pt idx="2312">
                  <c:v>5870.17597436904</c:v>
                </c:pt>
                <c:pt idx="2313">
                  <c:v>5823.7128446102097</c:v>
                </c:pt>
                <c:pt idx="2314">
                  <c:v>5790.2420940399097</c:v>
                </c:pt>
                <c:pt idx="2315">
                  <c:v>5825.7443985938999</c:v>
                </c:pt>
                <c:pt idx="2316">
                  <c:v>5842.1428732872</c:v>
                </c:pt>
                <c:pt idx="2317">
                  <c:v>5820.1792833805002</c:v>
                </c:pt>
                <c:pt idx="2318">
                  <c:v>5811.1926460266104</c:v>
                </c:pt>
                <c:pt idx="2319">
                  <c:v>5867.7130689620899</c:v>
                </c:pt>
                <c:pt idx="2320">
                  <c:v>5883.1666650772004</c:v>
                </c:pt>
                <c:pt idx="2321">
                  <c:v>5881.6334919929504</c:v>
                </c:pt>
                <c:pt idx="2322">
                  <c:v>5815.76787710189</c:v>
                </c:pt>
                <c:pt idx="2323">
                  <c:v>5861.82515382766</c:v>
                </c:pt>
                <c:pt idx="2324">
                  <c:v>5761.5729169845499</c:v>
                </c:pt>
                <c:pt idx="2325">
                  <c:v>5811.4010643959</c:v>
                </c:pt>
                <c:pt idx="2326">
                  <c:v>5892.79815816879</c:v>
                </c:pt>
                <c:pt idx="2327">
                  <c:v>5836.1605172157197</c:v>
                </c:pt>
                <c:pt idx="2328">
                  <c:v>5801.9419713020297</c:v>
                </c:pt>
                <c:pt idx="2329">
                  <c:v>5880.0868248939496</c:v>
                </c:pt>
                <c:pt idx="2330">
                  <c:v>5895.94115638732</c:v>
                </c:pt>
                <c:pt idx="2331">
                  <c:v>5861.0669403076099</c:v>
                </c:pt>
                <c:pt idx="2332">
                  <c:v>5814.8721814155497</c:v>
                </c:pt>
                <c:pt idx="2333">
                  <c:v>5764.1503782272302</c:v>
                </c:pt>
                <c:pt idx="2334">
                  <c:v>5780.3947291374197</c:v>
                </c:pt>
                <c:pt idx="2335">
                  <c:v>5835.1255984306299</c:v>
                </c:pt>
                <c:pt idx="2336">
                  <c:v>5784.6802983283997</c:v>
                </c:pt>
                <c:pt idx="2337">
                  <c:v>5816.9041991233798</c:v>
                </c:pt>
                <c:pt idx="2338">
                  <c:v>5881.5950865745499</c:v>
                </c:pt>
                <c:pt idx="2339">
                  <c:v>5921.0606493949799</c:v>
                </c:pt>
                <c:pt idx="2340">
                  <c:v>5922.28996706008</c:v>
                </c:pt>
                <c:pt idx="2341">
                  <c:v>5800.8717052936499</c:v>
                </c:pt>
                <c:pt idx="2342">
                  <c:v>5827.1341300010599</c:v>
                </c:pt>
                <c:pt idx="2343">
                  <c:v>5842.1849012374796</c:v>
                </c:pt>
                <c:pt idx="2344">
                  <c:v>5739.0655775070099</c:v>
                </c:pt>
                <c:pt idx="2345">
                  <c:v>5860.1714572906403</c:v>
                </c:pt>
                <c:pt idx="2346">
                  <c:v>5799.3568758964502</c:v>
                </c:pt>
                <c:pt idx="2347">
                  <c:v>5871.8504414558402</c:v>
                </c:pt>
                <c:pt idx="2348">
                  <c:v>5715.7361621856599</c:v>
                </c:pt>
                <c:pt idx="2349">
                  <c:v>5942.5513095855704</c:v>
                </c:pt>
                <c:pt idx="2350">
                  <c:v>5770.3768348693802</c:v>
                </c:pt>
                <c:pt idx="2351">
                  <c:v>5812.0831551551801</c:v>
                </c:pt>
                <c:pt idx="2352">
                  <c:v>5718.4641051292401</c:v>
                </c:pt>
                <c:pt idx="2353">
                  <c:v>5813.1301870345997</c:v>
                </c:pt>
                <c:pt idx="2354">
                  <c:v>5883.7022316455796</c:v>
                </c:pt>
                <c:pt idx="2355">
                  <c:v>5934.7034173011698</c:v>
                </c:pt>
                <c:pt idx="2356">
                  <c:v>5835.3815493583597</c:v>
                </c:pt>
                <c:pt idx="2357">
                  <c:v>5804.7967438697797</c:v>
                </c:pt>
                <c:pt idx="2358">
                  <c:v>5777.5645284652701</c:v>
                </c:pt>
                <c:pt idx="2359">
                  <c:v>5878.7696628570502</c:v>
                </c:pt>
                <c:pt idx="2360">
                  <c:v>5735.7363114356904</c:v>
                </c:pt>
                <c:pt idx="2361">
                  <c:v>5892.1866865157999</c:v>
                </c:pt>
                <c:pt idx="2362">
                  <c:v>5795.9177184104901</c:v>
                </c:pt>
                <c:pt idx="2363">
                  <c:v>5757.8630385398801</c:v>
                </c:pt>
                <c:pt idx="2364">
                  <c:v>5889.1590843200602</c:v>
                </c:pt>
                <c:pt idx="2365">
                  <c:v>5847.8479027748099</c:v>
                </c:pt>
                <c:pt idx="2366">
                  <c:v>5848.8254857063203</c:v>
                </c:pt>
                <c:pt idx="2367">
                  <c:v>5900.7029128074601</c:v>
                </c:pt>
                <c:pt idx="2368">
                  <c:v>5791.3568744659397</c:v>
                </c:pt>
                <c:pt idx="2369">
                  <c:v>5773.3155932426398</c:v>
                </c:pt>
                <c:pt idx="2370">
                  <c:v>5844.3115472793497</c:v>
                </c:pt>
                <c:pt idx="2371">
                  <c:v>5833.6732635498001</c:v>
                </c:pt>
                <c:pt idx="2372">
                  <c:v>5757.2534096240997</c:v>
                </c:pt>
                <c:pt idx="2373">
                  <c:v>5725.04056882858</c:v>
                </c:pt>
                <c:pt idx="2374">
                  <c:v>5823.7018604278501</c:v>
                </c:pt>
                <c:pt idx="2375">
                  <c:v>5886.0635361671402</c:v>
                </c:pt>
                <c:pt idx="2376">
                  <c:v>5801.4877386093103</c:v>
                </c:pt>
                <c:pt idx="2377">
                  <c:v>5862.4707093238803</c:v>
                </c:pt>
                <c:pt idx="2378">
                  <c:v>5799.8895487785303</c:v>
                </c:pt>
                <c:pt idx="2379">
                  <c:v>5816.3122713565799</c:v>
                </c:pt>
                <c:pt idx="2380">
                  <c:v>5844.8667926788303</c:v>
                </c:pt>
                <c:pt idx="2381">
                  <c:v>5869.6292798519098</c:v>
                </c:pt>
                <c:pt idx="2382">
                  <c:v>5838.5703921318</c:v>
                </c:pt>
                <c:pt idx="2383">
                  <c:v>5815.0865478515598</c:v>
                </c:pt>
                <c:pt idx="2384">
                  <c:v>5867.0456123351996</c:v>
                </c:pt>
                <c:pt idx="2385">
                  <c:v>5746.5854387283298</c:v>
                </c:pt>
                <c:pt idx="2386">
                  <c:v>5822.3172152042298</c:v>
                </c:pt>
                <c:pt idx="2387">
                  <c:v>5805.1192483901896</c:v>
                </c:pt>
                <c:pt idx="2388">
                  <c:v>5800.5163116454996</c:v>
                </c:pt>
                <c:pt idx="2389">
                  <c:v>5769.1805629730197</c:v>
                </c:pt>
                <c:pt idx="2390">
                  <c:v>5866.8243818282999</c:v>
                </c:pt>
                <c:pt idx="2391">
                  <c:v>5810.6096835136404</c:v>
                </c:pt>
                <c:pt idx="2392">
                  <c:v>5835.2046084403901</c:v>
                </c:pt>
                <c:pt idx="2393">
                  <c:v>5778.1273307800202</c:v>
                </c:pt>
                <c:pt idx="2394">
                  <c:v>5801.1476573944001</c:v>
                </c:pt>
                <c:pt idx="2395">
                  <c:v>5766.0465679168701</c:v>
                </c:pt>
                <c:pt idx="2396">
                  <c:v>5809.6039543151801</c:v>
                </c:pt>
                <c:pt idx="2397">
                  <c:v>5853.8148832321103</c:v>
                </c:pt>
                <c:pt idx="2398">
                  <c:v>5762.5633959770203</c:v>
                </c:pt>
                <c:pt idx="2399">
                  <c:v>5791.9486579895001</c:v>
                </c:pt>
                <c:pt idx="2400">
                  <c:v>5723.15112495422</c:v>
                </c:pt>
                <c:pt idx="2401">
                  <c:v>5809.0021467208799</c:v>
                </c:pt>
                <c:pt idx="2402">
                  <c:v>5909.6454329490598</c:v>
                </c:pt>
                <c:pt idx="2403">
                  <c:v>5788.7963128089896</c:v>
                </c:pt>
                <c:pt idx="2404">
                  <c:v>5761.9160466194098</c:v>
                </c:pt>
                <c:pt idx="2405">
                  <c:v>5682.6753478050196</c:v>
                </c:pt>
                <c:pt idx="2406">
                  <c:v>5824.5316972732498</c:v>
                </c:pt>
                <c:pt idx="2407">
                  <c:v>5873.7867059707596</c:v>
                </c:pt>
                <c:pt idx="2408">
                  <c:v>5758.8163008689799</c:v>
                </c:pt>
                <c:pt idx="2409">
                  <c:v>5806.7141392230897</c:v>
                </c:pt>
                <c:pt idx="2410">
                  <c:v>5785.7324814796402</c:v>
                </c:pt>
                <c:pt idx="2411">
                  <c:v>5816.8795483112299</c:v>
                </c:pt>
                <c:pt idx="2412">
                  <c:v>5721.0129008293097</c:v>
                </c:pt>
                <c:pt idx="2413">
                  <c:v>5713.6565804481497</c:v>
                </c:pt>
                <c:pt idx="2414">
                  <c:v>5834.0806465148898</c:v>
                </c:pt>
                <c:pt idx="2415">
                  <c:v>5847.4453687667801</c:v>
                </c:pt>
                <c:pt idx="2416">
                  <c:v>5853.5245127677899</c:v>
                </c:pt>
                <c:pt idx="2417">
                  <c:v>5703.3253512382498</c:v>
                </c:pt>
                <c:pt idx="2418">
                  <c:v>5787.9202404022199</c:v>
                </c:pt>
                <c:pt idx="2419">
                  <c:v>5721.28092813491</c:v>
                </c:pt>
                <c:pt idx="2420">
                  <c:v>5899.2557148933402</c:v>
                </c:pt>
                <c:pt idx="2421">
                  <c:v>5801.8646259307798</c:v>
                </c:pt>
                <c:pt idx="2422">
                  <c:v>5774.9495954513504</c:v>
                </c:pt>
                <c:pt idx="2423">
                  <c:v>5744.4702758788999</c:v>
                </c:pt>
                <c:pt idx="2424">
                  <c:v>5786.2300100326502</c:v>
                </c:pt>
                <c:pt idx="2425">
                  <c:v>5820.0397243499701</c:v>
                </c:pt>
                <c:pt idx="2426">
                  <c:v>5755.0891575813203</c:v>
                </c:pt>
                <c:pt idx="2427">
                  <c:v>5718.6513948440497</c:v>
                </c:pt>
                <c:pt idx="2428">
                  <c:v>5704.3309149742099</c:v>
                </c:pt>
                <c:pt idx="2429">
                  <c:v>5729.3719413280396</c:v>
                </c:pt>
                <c:pt idx="2430">
                  <c:v>5808.1714220046997</c:v>
                </c:pt>
                <c:pt idx="2431">
                  <c:v>5705.21385192871</c:v>
                </c:pt>
                <c:pt idx="2432">
                  <c:v>5815.4266300201398</c:v>
                </c:pt>
                <c:pt idx="2433">
                  <c:v>5806.9534835815402</c:v>
                </c:pt>
                <c:pt idx="2434">
                  <c:v>5791.7323293685904</c:v>
                </c:pt>
                <c:pt idx="2435">
                  <c:v>5766.9121141433698</c:v>
                </c:pt>
                <c:pt idx="2436">
                  <c:v>5787.5888423919596</c:v>
                </c:pt>
                <c:pt idx="2437">
                  <c:v>5875.7290897369303</c:v>
                </c:pt>
                <c:pt idx="2438">
                  <c:v>5779.3123726844697</c:v>
                </c:pt>
                <c:pt idx="2439">
                  <c:v>5729.6532878875696</c:v>
                </c:pt>
                <c:pt idx="2440">
                  <c:v>5763.0944347381501</c:v>
                </c:pt>
                <c:pt idx="2441">
                  <c:v>5723.8185467720004</c:v>
                </c:pt>
                <c:pt idx="2442">
                  <c:v>5779.26724481582</c:v>
                </c:pt>
                <c:pt idx="2443">
                  <c:v>5796.1265625953602</c:v>
                </c:pt>
                <c:pt idx="2444">
                  <c:v>5756.8769555091803</c:v>
                </c:pt>
                <c:pt idx="2445">
                  <c:v>5715.9457514285996</c:v>
                </c:pt>
                <c:pt idx="2446">
                  <c:v>5736.12475013732</c:v>
                </c:pt>
                <c:pt idx="2447">
                  <c:v>5767.9762012958499</c:v>
                </c:pt>
                <c:pt idx="2448">
                  <c:v>5726.7752437591498</c:v>
                </c:pt>
                <c:pt idx="2449">
                  <c:v>5837.7970433235096</c:v>
                </c:pt>
                <c:pt idx="2450">
                  <c:v>5764.5258574485697</c:v>
                </c:pt>
                <c:pt idx="2451">
                  <c:v>5846.1932849883997</c:v>
                </c:pt>
                <c:pt idx="2452">
                  <c:v>5838.9669532775797</c:v>
                </c:pt>
                <c:pt idx="2453">
                  <c:v>5755.4965395927402</c:v>
                </c:pt>
                <c:pt idx="2454">
                  <c:v>5759.9411740303003</c:v>
                </c:pt>
                <c:pt idx="2455">
                  <c:v>5698.9470891952496</c:v>
                </c:pt>
                <c:pt idx="2456">
                  <c:v>5872.3463788032504</c:v>
                </c:pt>
                <c:pt idx="2457">
                  <c:v>5715.0852124691</c:v>
                </c:pt>
                <c:pt idx="2458">
                  <c:v>5769.4441947937003</c:v>
                </c:pt>
                <c:pt idx="2459">
                  <c:v>5767.5738067626899</c:v>
                </c:pt>
                <c:pt idx="2460">
                  <c:v>5790.2003254890396</c:v>
                </c:pt>
                <c:pt idx="2461">
                  <c:v>5755.08362865448</c:v>
                </c:pt>
                <c:pt idx="2462">
                  <c:v>5822.6584177017203</c:v>
                </c:pt>
                <c:pt idx="2463">
                  <c:v>5840.6232943534797</c:v>
                </c:pt>
                <c:pt idx="2464">
                  <c:v>5700.7129659652701</c:v>
                </c:pt>
                <c:pt idx="2465">
                  <c:v>5822.1876945495596</c:v>
                </c:pt>
                <c:pt idx="2466">
                  <c:v>5740.1940259933399</c:v>
                </c:pt>
                <c:pt idx="2467">
                  <c:v>5640.3127980232202</c:v>
                </c:pt>
                <c:pt idx="2468">
                  <c:v>5736.72293615341</c:v>
                </c:pt>
                <c:pt idx="2469">
                  <c:v>5976.9188070297196</c:v>
                </c:pt>
                <c:pt idx="2470">
                  <c:v>5790.5858190059598</c:v>
                </c:pt>
                <c:pt idx="2471">
                  <c:v>5744.4229798316901</c:v>
                </c:pt>
                <c:pt idx="2472">
                  <c:v>5839.4681913852601</c:v>
                </c:pt>
                <c:pt idx="2473">
                  <c:v>5742.5163266658701</c:v>
                </c:pt>
                <c:pt idx="2474">
                  <c:v>5752.1103439331</c:v>
                </c:pt>
                <c:pt idx="2475">
                  <c:v>5778.0395064353897</c:v>
                </c:pt>
                <c:pt idx="2476">
                  <c:v>5711.6698255538904</c:v>
                </c:pt>
                <c:pt idx="2477">
                  <c:v>5838.8422222137397</c:v>
                </c:pt>
                <c:pt idx="2478">
                  <c:v>5761.1791334152203</c:v>
                </c:pt>
                <c:pt idx="2479">
                  <c:v>5743.2520270347504</c:v>
                </c:pt>
                <c:pt idx="2480">
                  <c:v>5890.0901641845703</c:v>
                </c:pt>
                <c:pt idx="2481">
                  <c:v>5736.1691389083799</c:v>
                </c:pt>
                <c:pt idx="2482">
                  <c:v>5755.8525586128198</c:v>
                </c:pt>
                <c:pt idx="2483">
                  <c:v>5750.7027204036704</c:v>
                </c:pt>
                <c:pt idx="2484">
                  <c:v>5813.7491455078098</c:v>
                </c:pt>
                <c:pt idx="2485">
                  <c:v>5745.2756323814301</c:v>
                </c:pt>
                <c:pt idx="2486">
                  <c:v>5749.2371773719697</c:v>
                </c:pt>
                <c:pt idx="2487">
                  <c:v>5646.5399682521802</c:v>
                </c:pt>
                <c:pt idx="2488">
                  <c:v>5610.5383353233301</c:v>
                </c:pt>
                <c:pt idx="2489">
                  <c:v>5688.2265868186896</c:v>
                </c:pt>
                <c:pt idx="2490">
                  <c:v>5698.8392705917304</c:v>
                </c:pt>
                <c:pt idx="2491">
                  <c:v>5819.3975882530203</c:v>
                </c:pt>
                <c:pt idx="2492">
                  <c:v>5752.4193983078003</c:v>
                </c:pt>
                <c:pt idx="2493">
                  <c:v>5774.7713084220804</c:v>
                </c:pt>
                <c:pt idx="2494">
                  <c:v>5740.3029141425995</c:v>
                </c:pt>
                <c:pt idx="2495">
                  <c:v>5801.4292802810596</c:v>
                </c:pt>
                <c:pt idx="2496">
                  <c:v>5813.0365538597098</c:v>
                </c:pt>
                <c:pt idx="2497">
                  <c:v>5686.75225591659</c:v>
                </c:pt>
                <c:pt idx="2498">
                  <c:v>5667.3789892196601</c:v>
                </c:pt>
                <c:pt idx="2499">
                  <c:v>5718.0694103240903</c:v>
                </c:pt>
                <c:pt idx="2500">
                  <c:v>5890.2316966056796</c:v>
                </c:pt>
                <c:pt idx="2501">
                  <c:v>5775.2420043945303</c:v>
                </c:pt>
                <c:pt idx="2502">
                  <c:v>5700.9753375053397</c:v>
                </c:pt>
                <c:pt idx="2503">
                  <c:v>5713.3438453674298</c:v>
                </c:pt>
                <c:pt idx="2504">
                  <c:v>5777.9766788482602</c:v>
                </c:pt>
                <c:pt idx="2505">
                  <c:v>5814.6863889694196</c:v>
                </c:pt>
                <c:pt idx="2506">
                  <c:v>5820.6900434494</c:v>
                </c:pt>
                <c:pt idx="2507">
                  <c:v>5646.2536435127204</c:v>
                </c:pt>
                <c:pt idx="2508">
                  <c:v>5844.2389049530002</c:v>
                </c:pt>
                <c:pt idx="2509">
                  <c:v>5718.8320965766898</c:v>
                </c:pt>
                <c:pt idx="2510">
                  <c:v>5696.1358828544599</c:v>
                </c:pt>
                <c:pt idx="2511">
                  <c:v>5748.3533806800797</c:v>
                </c:pt>
                <c:pt idx="2512">
                  <c:v>5749.97432732582</c:v>
                </c:pt>
                <c:pt idx="2513">
                  <c:v>5800.9347944259598</c:v>
                </c:pt>
                <c:pt idx="2514">
                  <c:v>5807.8450109958603</c:v>
                </c:pt>
                <c:pt idx="2515">
                  <c:v>5683.5249109268098</c:v>
                </c:pt>
                <c:pt idx="2516">
                  <c:v>5675.8809990882801</c:v>
                </c:pt>
                <c:pt idx="2517">
                  <c:v>5730.5399184226899</c:v>
                </c:pt>
                <c:pt idx="2518">
                  <c:v>5710.2385563850403</c:v>
                </c:pt>
                <c:pt idx="2519">
                  <c:v>5840.4806189537003</c:v>
                </c:pt>
                <c:pt idx="2520">
                  <c:v>5696.2238645553498</c:v>
                </c:pt>
                <c:pt idx="2521">
                  <c:v>5797.0143480300903</c:v>
                </c:pt>
                <c:pt idx="2522">
                  <c:v>5779.1918139457703</c:v>
                </c:pt>
                <c:pt idx="2523">
                  <c:v>5706.44319295883</c:v>
                </c:pt>
                <c:pt idx="2524">
                  <c:v>5834.5256476402201</c:v>
                </c:pt>
                <c:pt idx="2525">
                  <c:v>5745.7136316299402</c:v>
                </c:pt>
                <c:pt idx="2526">
                  <c:v>5750.7400255203202</c:v>
                </c:pt>
                <c:pt idx="2527">
                  <c:v>5717.2626082897104</c:v>
                </c:pt>
                <c:pt idx="2528">
                  <c:v>5830.5871105194001</c:v>
                </c:pt>
                <c:pt idx="2529">
                  <c:v>5766.0176739692597</c:v>
                </c:pt>
                <c:pt idx="2530">
                  <c:v>5658.9058938026401</c:v>
                </c:pt>
                <c:pt idx="2531">
                  <c:v>5650.0932691097196</c:v>
                </c:pt>
                <c:pt idx="2532">
                  <c:v>5685.06198501586</c:v>
                </c:pt>
                <c:pt idx="2533">
                  <c:v>5712.4102330207797</c:v>
                </c:pt>
                <c:pt idx="2534">
                  <c:v>5686.9465656280499</c:v>
                </c:pt>
                <c:pt idx="2535">
                  <c:v>5812.7675623893701</c:v>
                </c:pt>
                <c:pt idx="2536">
                  <c:v>5746.7514371871903</c:v>
                </c:pt>
                <c:pt idx="2537">
                  <c:v>5697.1989269256501</c:v>
                </c:pt>
                <c:pt idx="2538">
                  <c:v>5825.8215923309299</c:v>
                </c:pt>
                <c:pt idx="2539">
                  <c:v>5729.7352650165503</c:v>
                </c:pt>
                <c:pt idx="2540">
                  <c:v>5786.9719629287702</c:v>
                </c:pt>
                <c:pt idx="2541">
                  <c:v>5752.5706038475</c:v>
                </c:pt>
                <c:pt idx="2542">
                  <c:v>5678.8712918758301</c:v>
                </c:pt>
                <c:pt idx="2543">
                  <c:v>5633.3169822692798</c:v>
                </c:pt>
                <c:pt idx="2544">
                  <c:v>5742.0519366264298</c:v>
                </c:pt>
                <c:pt idx="2545">
                  <c:v>5810.5983457565299</c:v>
                </c:pt>
                <c:pt idx="2546">
                  <c:v>5756.6587386131196</c:v>
                </c:pt>
                <c:pt idx="2547">
                  <c:v>5636.2416932582801</c:v>
                </c:pt>
                <c:pt idx="2548">
                  <c:v>5758.0396089553797</c:v>
                </c:pt>
                <c:pt idx="2549">
                  <c:v>5757.3159193992597</c:v>
                </c:pt>
                <c:pt idx="2550">
                  <c:v>5764.5699329376203</c:v>
                </c:pt>
                <c:pt idx="2551">
                  <c:v>5802.9943604469299</c:v>
                </c:pt>
                <c:pt idx="2552">
                  <c:v>5725.44906544685</c:v>
                </c:pt>
                <c:pt idx="2553">
                  <c:v>5720.5977587699799</c:v>
                </c:pt>
                <c:pt idx="2554">
                  <c:v>5783.1271367073005</c:v>
                </c:pt>
                <c:pt idx="2555">
                  <c:v>5672.8122043609601</c:v>
                </c:pt>
                <c:pt idx="2556">
                  <c:v>5703.0773353576596</c:v>
                </c:pt>
                <c:pt idx="2557">
                  <c:v>5743.2378621101298</c:v>
                </c:pt>
                <c:pt idx="2558">
                  <c:v>5771.0523386001496</c:v>
                </c:pt>
                <c:pt idx="2559">
                  <c:v>5695.03508257865</c:v>
                </c:pt>
                <c:pt idx="2560">
                  <c:v>5807.2151870727503</c:v>
                </c:pt>
                <c:pt idx="2561">
                  <c:v>5682.4214596748297</c:v>
                </c:pt>
                <c:pt idx="2562">
                  <c:v>5643.1237158775302</c:v>
                </c:pt>
                <c:pt idx="2563">
                  <c:v>5734.2449889182999</c:v>
                </c:pt>
                <c:pt idx="2564">
                  <c:v>5699.8111152648898</c:v>
                </c:pt>
                <c:pt idx="2565">
                  <c:v>5747.34467744827</c:v>
                </c:pt>
                <c:pt idx="2566">
                  <c:v>5759.6328763961701</c:v>
                </c:pt>
                <c:pt idx="2567">
                  <c:v>5670.0742578506397</c:v>
                </c:pt>
                <c:pt idx="2568">
                  <c:v>5684.66939592361</c:v>
                </c:pt>
                <c:pt idx="2569">
                  <c:v>5636.4399271011298</c:v>
                </c:pt>
                <c:pt idx="2570">
                  <c:v>5774.6171021461396</c:v>
                </c:pt>
                <c:pt idx="2571">
                  <c:v>5680.8442544937097</c:v>
                </c:pt>
                <c:pt idx="2572">
                  <c:v>5713.4639973640396</c:v>
                </c:pt>
                <c:pt idx="2573">
                  <c:v>5637.1698522567704</c:v>
                </c:pt>
                <c:pt idx="2574">
                  <c:v>5742.3771200179999</c:v>
                </c:pt>
                <c:pt idx="2575">
                  <c:v>5589.5994229316702</c:v>
                </c:pt>
                <c:pt idx="2576">
                  <c:v>5719.3976607322602</c:v>
                </c:pt>
                <c:pt idx="2577">
                  <c:v>5773.6644663810703</c:v>
                </c:pt>
                <c:pt idx="2578">
                  <c:v>5688.2175798416101</c:v>
                </c:pt>
                <c:pt idx="2579">
                  <c:v>5727.1574926376297</c:v>
                </c:pt>
                <c:pt idx="2580">
                  <c:v>5745.1232070922797</c:v>
                </c:pt>
                <c:pt idx="2581">
                  <c:v>5683.4346866607602</c:v>
                </c:pt>
                <c:pt idx="2582">
                  <c:v>5675.4746880531302</c:v>
                </c:pt>
                <c:pt idx="2583">
                  <c:v>5740.4873056411698</c:v>
                </c:pt>
                <c:pt idx="2584">
                  <c:v>5700.6337435245496</c:v>
                </c:pt>
                <c:pt idx="2585">
                  <c:v>5712.8829860687201</c:v>
                </c:pt>
                <c:pt idx="2586">
                  <c:v>5737.7341878414099</c:v>
                </c:pt>
                <c:pt idx="2587">
                  <c:v>5702.0096263885498</c:v>
                </c:pt>
                <c:pt idx="2588">
                  <c:v>5707.3245332241004</c:v>
                </c:pt>
                <c:pt idx="2589">
                  <c:v>5766.6181101799002</c:v>
                </c:pt>
                <c:pt idx="2590">
                  <c:v>5701.4185767173703</c:v>
                </c:pt>
                <c:pt idx="2591">
                  <c:v>5670.51549625396</c:v>
                </c:pt>
                <c:pt idx="2592">
                  <c:v>5721.6833846568998</c:v>
                </c:pt>
                <c:pt idx="2593">
                  <c:v>5572.6302633285504</c:v>
                </c:pt>
                <c:pt idx="2594">
                  <c:v>5615.1538400649997</c:v>
                </c:pt>
                <c:pt idx="2595">
                  <c:v>5737.0588793754496</c:v>
                </c:pt>
                <c:pt idx="2596">
                  <c:v>5746.2322144508298</c:v>
                </c:pt>
                <c:pt idx="2597">
                  <c:v>5632.5816619396201</c:v>
                </c:pt>
                <c:pt idx="2598">
                  <c:v>5780.8463110923703</c:v>
                </c:pt>
                <c:pt idx="2599">
                  <c:v>5641.5206875800995</c:v>
                </c:pt>
                <c:pt idx="2600">
                  <c:v>5678.00249052047</c:v>
                </c:pt>
                <c:pt idx="2601">
                  <c:v>5791.3921999931299</c:v>
                </c:pt>
                <c:pt idx="2602">
                  <c:v>5685.83024454116</c:v>
                </c:pt>
                <c:pt idx="2603">
                  <c:v>5691.7640986442502</c:v>
                </c:pt>
                <c:pt idx="2604">
                  <c:v>5737.2742824554398</c:v>
                </c:pt>
                <c:pt idx="2605">
                  <c:v>5703.0832648277201</c:v>
                </c:pt>
                <c:pt idx="2606">
                  <c:v>5643.8865952491697</c:v>
                </c:pt>
                <c:pt idx="2607">
                  <c:v>5661.7395019531205</c:v>
                </c:pt>
                <c:pt idx="2608">
                  <c:v>5707.8857665061896</c:v>
                </c:pt>
                <c:pt idx="2609">
                  <c:v>5635.1322917938196</c:v>
                </c:pt>
                <c:pt idx="2610">
                  <c:v>5687.70842027664</c:v>
                </c:pt>
                <c:pt idx="2611">
                  <c:v>5709.3948726653998</c:v>
                </c:pt>
                <c:pt idx="2612">
                  <c:v>5694.7620940208399</c:v>
                </c:pt>
                <c:pt idx="2613">
                  <c:v>5691.5609135627701</c:v>
                </c:pt>
                <c:pt idx="2614">
                  <c:v>5803.2588181495603</c:v>
                </c:pt>
                <c:pt idx="2615">
                  <c:v>5696.9461703300403</c:v>
                </c:pt>
                <c:pt idx="2616">
                  <c:v>5684.6573619842502</c:v>
                </c:pt>
                <c:pt idx="2617">
                  <c:v>5714.6600582599604</c:v>
                </c:pt>
                <c:pt idx="2618">
                  <c:v>5715.4695196151697</c:v>
                </c:pt>
                <c:pt idx="2619">
                  <c:v>5719.5578513145401</c:v>
                </c:pt>
                <c:pt idx="2620">
                  <c:v>5714.3621659278797</c:v>
                </c:pt>
                <c:pt idx="2621">
                  <c:v>5616.9156403541501</c:v>
                </c:pt>
                <c:pt idx="2622">
                  <c:v>5682.0632300376801</c:v>
                </c:pt>
                <c:pt idx="2623">
                  <c:v>5718.6822719573902</c:v>
                </c:pt>
                <c:pt idx="2624">
                  <c:v>5657.8049116134598</c:v>
                </c:pt>
                <c:pt idx="2625">
                  <c:v>5669.36613512039</c:v>
                </c:pt>
                <c:pt idx="2626">
                  <c:v>5655.2593860626203</c:v>
                </c:pt>
                <c:pt idx="2627">
                  <c:v>5593.33023691177</c:v>
                </c:pt>
                <c:pt idx="2628">
                  <c:v>5691.7736930847104</c:v>
                </c:pt>
                <c:pt idx="2629">
                  <c:v>5647.3633356094297</c:v>
                </c:pt>
                <c:pt idx="2630">
                  <c:v>5623.9110846519397</c:v>
                </c:pt>
                <c:pt idx="2631">
                  <c:v>5596.8211388587897</c:v>
                </c:pt>
                <c:pt idx="2632">
                  <c:v>5661.1637835502597</c:v>
                </c:pt>
                <c:pt idx="2633">
                  <c:v>5662.4823856353696</c:v>
                </c:pt>
                <c:pt idx="2634">
                  <c:v>5668.4443387985202</c:v>
                </c:pt>
                <c:pt idx="2635">
                  <c:v>5652.1186709403901</c:v>
                </c:pt>
                <c:pt idx="2636">
                  <c:v>5634.8043293952896</c:v>
                </c:pt>
                <c:pt idx="2637">
                  <c:v>5646.6841111183103</c:v>
                </c:pt>
                <c:pt idx="2638">
                  <c:v>5706.8327684402402</c:v>
                </c:pt>
                <c:pt idx="2639">
                  <c:v>5625.97085809707</c:v>
                </c:pt>
                <c:pt idx="2640">
                  <c:v>5681.2788558006196</c:v>
                </c:pt>
                <c:pt idx="2641">
                  <c:v>5717.4630651473999</c:v>
                </c:pt>
                <c:pt idx="2642">
                  <c:v>5586.9204096794101</c:v>
                </c:pt>
                <c:pt idx="2643">
                  <c:v>5531.40832424163</c:v>
                </c:pt>
                <c:pt idx="2644">
                  <c:v>5738.7638487815802</c:v>
                </c:pt>
                <c:pt idx="2645">
                  <c:v>5679.7463998794501</c:v>
                </c:pt>
                <c:pt idx="2646">
                  <c:v>5715.6641788482602</c:v>
                </c:pt>
                <c:pt idx="2647">
                  <c:v>5702.5403642654401</c:v>
                </c:pt>
                <c:pt idx="2648">
                  <c:v>5664.2438762187903</c:v>
                </c:pt>
                <c:pt idx="2649">
                  <c:v>5671.0372726917203</c:v>
                </c:pt>
                <c:pt idx="2650">
                  <c:v>5685.2784600257801</c:v>
                </c:pt>
                <c:pt idx="2651">
                  <c:v>5733.7398056983902</c:v>
                </c:pt>
                <c:pt idx="2652">
                  <c:v>5705.0862989425596</c:v>
                </c:pt>
                <c:pt idx="2653">
                  <c:v>5730.0692100524902</c:v>
                </c:pt>
                <c:pt idx="2654">
                  <c:v>5688.8108286857596</c:v>
                </c:pt>
                <c:pt idx="2655">
                  <c:v>5626.7296314239502</c:v>
                </c:pt>
                <c:pt idx="2656">
                  <c:v>5724.7347731590198</c:v>
                </c:pt>
                <c:pt idx="2657">
                  <c:v>5608.4343581199601</c:v>
                </c:pt>
                <c:pt idx="2658">
                  <c:v>5648.6725566387104</c:v>
                </c:pt>
                <c:pt idx="2659">
                  <c:v>5627.65241193771</c:v>
                </c:pt>
                <c:pt idx="2660">
                  <c:v>5576.7540292739804</c:v>
                </c:pt>
                <c:pt idx="2661">
                  <c:v>5632.5019073486301</c:v>
                </c:pt>
                <c:pt idx="2662">
                  <c:v>5625.71740245819</c:v>
                </c:pt>
                <c:pt idx="2663">
                  <c:v>5631.0277495384198</c:v>
                </c:pt>
                <c:pt idx="2664">
                  <c:v>5668.5266947746204</c:v>
                </c:pt>
                <c:pt idx="2665">
                  <c:v>5626.9945125579798</c:v>
                </c:pt>
                <c:pt idx="2666">
                  <c:v>5739.4011797904896</c:v>
                </c:pt>
                <c:pt idx="2667">
                  <c:v>5739.6098036765998</c:v>
                </c:pt>
                <c:pt idx="2668">
                  <c:v>5549.24732398986</c:v>
                </c:pt>
                <c:pt idx="2669">
                  <c:v>5716.6002612113898</c:v>
                </c:pt>
                <c:pt idx="2670">
                  <c:v>5635.4639482498096</c:v>
                </c:pt>
                <c:pt idx="2671">
                  <c:v>5647.2980604171698</c:v>
                </c:pt>
                <c:pt idx="2672">
                  <c:v>5607.9011712074198</c:v>
                </c:pt>
                <c:pt idx="2673">
                  <c:v>5574.2816076278596</c:v>
                </c:pt>
                <c:pt idx="2674">
                  <c:v>5653.4359190464002</c:v>
                </c:pt>
                <c:pt idx="2675">
                  <c:v>5734.5213828086798</c:v>
                </c:pt>
                <c:pt idx="2676">
                  <c:v>5732.2533035278302</c:v>
                </c:pt>
                <c:pt idx="2677">
                  <c:v>5671.6716461181604</c:v>
                </c:pt>
                <c:pt idx="2678">
                  <c:v>5701.9983296394303</c:v>
                </c:pt>
                <c:pt idx="2679">
                  <c:v>5732.7032408714203</c:v>
                </c:pt>
                <c:pt idx="2680">
                  <c:v>5692.6659288406299</c:v>
                </c:pt>
                <c:pt idx="2681">
                  <c:v>5611.7808041572498</c:v>
                </c:pt>
                <c:pt idx="2682">
                  <c:v>5648.9690611362403</c:v>
                </c:pt>
                <c:pt idx="2683">
                  <c:v>5695.1747360229401</c:v>
                </c:pt>
                <c:pt idx="2684">
                  <c:v>5732.0272331237702</c:v>
                </c:pt>
                <c:pt idx="2685">
                  <c:v>5630.2659206390299</c:v>
                </c:pt>
                <c:pt idx="2686">
                  <c:v>5620.5147027969297</c:v>
                </c:pt>
                <c:pt idx="2687">
                  <c:v>5664.2598085403397</c:v>
                </c:pt>
                <c:pt idx="2688">
                  <c:v>5688.0714755058198</c:v>
                </c:pt>
                <c:pt idx="2689">
                  <c:v>5764.7369971275302</c:v>
                </c:pt>
                <c:pt idx="2690">
                  <c:v>5730.6431822776703</c:v>
                </c:pt>
                <c:pt idx="2691">
                  <c:v>5578.0642881393396</c:v>
                </c:pt>
                <c:pt idx="2692">
                  <c:v>5665.8520460128702</c:v>
                </c:pt>
                <c:pt idx="2693">
                  <c:v>5666.0597703456797</c:v>
                </c:pt>
                <c:pt idx="2694">
                  <c:v>5655.7592546939804</c:v>
                </c:pt>
                <c:pt idx="2695">
                  <c:v>5696.03160572052</c:v>
                </c:pt>
                <c:pt idx="2696">
                  <c:v>5672.4500517845099</c:v>
                </c:pt>
                <c:pt idx="2697">
                  <c:v>5606.0670366287204</c:v>
                </c:pt>
                <c:pt idx="2698">
                  <c:v>5613.76070451736</c:v>
                </c:pt>
                <c:pt idx="2699">
                  <c:v>5660.3124275207501</c:v>
                </c:pt>
                <c:pt idx="2700">
                  <c:v>5635.1194286346399</c:v>
                </c:pt>
                <c:pt idx="2701">
                  <c:v>5558.1557569503702</c:v>
                </c:pt>
                <c:pt idx="2702">
                  <c:v>5672.8068623542704</c:v>
                </c:pt>
                <c:pt idx="2703">
                  <c:v>5703.9462933540299</c:v>
                </c:pt>
                <c:pt idx="2704">
                  <c:v>5673.6015138626099</c:v>
                </c:pt>
                <c:pt idx="2705">
                  <c:v>5602.8072807788803</c:v>
                </c:pt>
                <c:pt idx="2706">
                  <c:v>5619.30734825134</c:v>
                </c:pt>
                <c:pt idx="2707">
                  <c:v>5689.3627376556396</c:v>
                </c:pt>
                <c:pt idx="2708">
                  <c:v>5644.5926809310904</c:v>
                </c:pt>
                <c:pt idx="2709">
                  <c:v>5673.0242753028797</c:v>
                </c:pt>
                <c:pt idx="2710">
                  <c:v>5671.0197649002002</c:v>
                </c:pt>
                <c:pt idx="2711">
                  <c:v>5696.1149663925098</c:v>
                </c:pt>
                <c:pt idx="2712">
                  <c:v>5596.9166941642698</c:v>
                </c:pt>
                <c:pt idx="2713">
                  <c:v>5577.7038455009397</c:v>
                </c:pt>
                <c:pt idx="2714">
                  <c:v>5625.46049070358</c:v>
                </c:pt>
                <c:pt idx="2715">
                  <c:v>5768.1067552566501</c:v>
                </c:pt>
                <c:pt idx="2716">
                  <c:v>5528.3130125999396</c:v>
                </c:pt>
                <c:pt idx="2717">
                  <c:v>5668.7101206779398</c:v>
                </c:pt>
                <c:pt idx="2718">
                  <c:v>5634.5842790603601</c:v>
                </c:pt>
                <c:pt idx="2719">
                  <c:v>5693.2359848022397</c:v>
                </c:pt>
                <c:pt idx="2720">
                  <c:v>5652.0214893817902</c:v>
                </c:pt>
                <c:pt idx="2721">
                  <c:v>5631.8492870330801</c:v>
                </c:pt>
                <c:pt idx="2722">
                  <c:v>5643.5904676914197</c:v>
                </c:pt>
                <c:pt idx="2723">
                  <c:v>5735.6594548225403</c:v>
                </c:pt>
                <c:pt idx="2724">
                  <c:v>5543.88789224624</c:v>
                </c:pt>
                <c:pt idx="2725">
                  <c:v>5628.9047243595096</c:v>
                </c:pt>
                <c:pt idx="2726">
                  <c:v>5650.6849002838098</c:v>
                </c:pt>
                <c:pt idx="2727">
                  <c:v>5653.09772443771</c:v>
                </c:pt>
                <c:pt idx="2728">
                  <c:v>5691.8360047340302</c:v>
                </c:pt>
                <c:pt idx="2729">
                  <c:v>5570.1113843917801</c:v>
                </c:pt>
                <c:pt idx="2730">
                  <c:v>5626.1222207546198</c:v>
                </c:pt>
                <c:pt idx="2731">
                  <c:v>5684.18382453918</c:v>
                </c:pt>
                <c:pt idx="2732">
                  <c:v>5713.8864464759799</c:v>
                </c:pt>
                <c:pt idx="2733">
                  <c:v>5685.38891792297</c:v>
                </c:pt>
                <c:pt idx="2734">
                  <c:v>5605.6773190498297</c:v>
                </c:pt>
                <c:pt idx="2735">
                  <c:v>5618.5210313796997</c:v>
                </c:pt>
                <c:pt idx="2736">
                  <c:v>5649.4567646980204</c:v>
                </c:pt>
                <c:pt idx="2737">
                  <c:v>5566.2381920814496</c:v>
                </c:pt>
                <c:pt idx="2738">
                  <c:v>5668.9093890190097</c:v>
                </c:pt>
                <c:pt idx="2739">
                  <c:v>5652.33312511444</c:v>
                </c:pt>
                <c:pt idx="2740">
                  <c:v>5666.3868541717502</c:v>
                </c:pt>
                <c:pt idx="2741">
                  <c:v>5609.3462696075403</c:v>
                </c:pt>
                <c:pt idx="2742">
                  <c:v>5681.3337717056202</c:v>
                </c:pt>
                <c:pt idx="2743">
                  <c:v>5621.7786109447397</c:v>
                </c:pt>
                <c:pt idx="2744">
                  <c:v>5678.4177422523499</c:v>
                </c:pt>
                <c:pt idx="2745">
                  <c:v>5587.3694643974304</c:v>
                </c:pt>
                <c:pt idx="2746">
                  <c:v>5590.5064554214396</c:v>
                </c:pt>
                <c:pt idx="2747">
                  <c:v>5574.6089339256196</c:v>
                </c:pt>
                <c:pt idx="2748">
                  <c:v>5713.7665171623203</c:v>
                </c:pt>
                <c:pt idx="2749">
                  <c:v>5672.8209714889499</c:v>
                </c:pt>
                <c:pt idx="2750">
                  <c:v>5701.1756210327103</c:v>
                </c:pt>
                <c:pt idx="2751">
                  <c:v>5628.3754358291599</c:v>
                </c:pt>
                <c:pt idx="2752">
                  <c:v>5575.4074769019999</c:v>
                </c:pt>
                <c:pt idx="2753">
                  <c:v>5640.8882884979203</c:v>
                </c:pt>
                <c:pt idx="2754">
                  <c:v>5623.9753093719401</c:v>
                </c:pt>
                <c:pt idx="2755">
                  <c:v>5585.0290255546497</c:v>
                </c:pt>
                <c:pt idx="2756">
                  <c:v>5634.6064162254297</c:v>
                </c:pt>
                <c:pt idx="2757">
                  <c:v>5611.9162788391104</c:v>
                </c:pt>
                <c:pt idx="2758">
                  <c:v>5562.4740154743104</c:v>
                </c:pt>
                <c:pt idx="2759">
                  <c:v>5659.7039847373899</c:v>
                </c:pt>
                <c:pt idx="2760">
                  <c:v>5613.4313621520996</c:v>
                </c:pt>
                <c:pt idx="2761">
                  <c:v>5660.5088157653799</c:v>
                </c:pt>
                <c:pt idx="2762">
                  <c:v>5616.22571849823</c:v>
                </c:pt>
                <c:pt idx="2763">
                  <c:v>5539.4187049865704</c:v>
                </c:pt>
                <c:pt idx="2764">
                  <c:v>5659.8038363456699</c:v>
                </c:pt>
                <c:pt idx="2765">
                  <c:v>5621.5404815673801</c:v>
                </c:pt>
                <c:pt idx="2766">
                  <c:v>5627.1951293945303</c:v>
                </c:pt>
                <c:pt idx="2767">
                  <c:v>5631.0447638034802</c:v>
                </c:pt>
                <c:pt idx="2768">
                  <c:v>5600.3962602615302</c:v>
                </c:pt>
                <c:pt idx="2769">
                  <c:v>5540.7234768867402</c:v>
                </c:pt>
                <c:pt idx="2770">
                  <c:v>5656.0137882232602</c:v>
                </c:pt>
                <c:pt idx="2771">
                  <c:v>5654.1346125602704</c:v>
                </c:pt>
                <c:pt idx="2772">
                  <c:v>5521.9317398071198</c:v>
                </c:pt>
                <c:pt idx="2773">
                  <c:v>5540.9890718460001</c:v>
                </c:pt>
                <c:pt idx="2774">
                  <c:v>5728.2774705886804</c:v>
                </c:pt>
                <c:pt idx="2775">
                  <c:v>5630.9245667457499</c:v>
                </c:pt>
                <c:pt idx="2776">
                  <c:v>5560.6549763679504</c:v>
                </c:pt>
                <c:pt idx="2777">
                  <c:v>5613.8921718597403</c:v>
                </c:pt>
                <c:pt idx="2778">
                  <c:v>5616.2526664733796</c:v>
                </c:pt>
                <c:pt idx="2779">
                  <c:v>5648.11204338073</c:v>
                </c:pt>
                <c:pt idx="2780">
                  <c:v>5567.2762947082501</c:v>
                </c:pt>
                <c:pt idx="2781">
                  <c:v>5548.7516674995404</c:v>
                </c:pt>
                <c:pt idx="2782">
                  <c:v>5625.10271692276</c:v>
                </c:pt>
                <c:pt idx="2783">
                  <c:v>5672.1702990531903</c:v>
                </c:pt>
                <c:pt idx="2784">
                  <c:v>5574.5374951362601</c:v>
                </c:pt>
                <c:pt idx="2785">
                  <c:v>5568.8831787109302</c:v>
                </c:pt>
                <c:pt idx="2786">
                  <c:v>5571.4511365890503</c:v>
                </c:pt>
                <c:pt idx="2787">
                  <c:v>5593.1679334640503</c:v>
                </c:pt>
                <c:pt idx="2788">
                  <c:v>5670.0891313552802</c:v>
                </c:pt>
                <c:pt idx="2789">
                  <c:v>5543.8317933082499</c:v>
                </c:pt>
                <c:pt idx="2790">
                  <c:v>5737.4153151512101</c:v>
                </c:pt>
                <c:pt idx="2791">
                  <c:v>5614.44824600219</c:v>
                </c:pt>
                <c:pt idx="2792">
                  <c:v>5813.9292063713001</c:v>
                </c:pt>
                <c:pt idx="2793">
                  <c:v>5530.3641133308402</c:v>
                </c:pt>
                <c:pt idx="2794">
                  <c:v>5569.9423141479401</c:v>
                </c:pt>
                <c:pt idx="2795">
                  <c:v>5598.1873912811197</c:v>
                </c:pt>
                <c:pt idx="2796">
                  <c:v>5591.4116430282502</c:v>
                </c:pt>
                <c:pt idx="2797">
                  <c:v>5535.4451248645701</c:v>
                </c:pt>
                <c:pt idx="2798">
                  <c:v>5572.8092093467703</c:v>
                </c:pt>
                <c:pt idx="2799">
                  <c:v>5581.1640634536698</c:v>
                </c:pt>
                <c:pt idx="2800">
                  <c:v>5572.9625549316397</c:v>
                </c:pt>
                <c:pt idx="2801">
                  <c:v>5606.9925441741898</c:v>
                </c:pt>
                <c:pt idx="2802">
                  <c:v>5464.9926862716602</c:v>
                </c:pt>
                <c:pt idx="2803">
                  <c:v>5566.5480914115897</c:v>
                </c:pt>
                <c:pt idx="2804">
                  <c:v>5591.6269207000696</c:v>
                </c:pt>
                <c:pt idx="2805">
                  <c:v>5579.7695498466401</c:v>
                </c:pt>
                <c:pt idx="2806">
                  <c:v>5585.2401471138</c:v>
                </c:pt>
                <c:pt idx="2807">
                  <c:v>5654.5541956424704</c:v>
                </c:pt>
                <c:pt idx="2808">
                  <c:v>5623.1460361480704</c:v>
                </c:pt>
                <c:pt idx="2809">
                  <c:v>5516.8503553867304</c:v>
                </c:pt>
                <c:pt idx="2810">
                  <c:v>5561.2205224037098</c:v>
                </c:pt>
                <c:pt idx="2811">
                  <c:v>5727.9898433685303</c:v>
                </c:pt>
                <c:pt idx="2812">
                  <c:v>5658.8234219550995</c:v>
                </c:pt>
                <c:pt idx="2813">
                  <c:v>5538.55704760551</c:v>
                </c:pt>
                <c:pt idx="2814">
                  <c:v>5551.8871459960901</c:v>
                </c:pt>
                <c:pt idx="2815">
                  <c:v>5516.9633965492203</c:v>
                </c:pt>
                <c:pt idx="2816">
                  <c:v>5470.2830762863096</c:v>
                </c:pt>
                <c:pt idx="2817">
                  <c:v>5629.0646810531598</c:v>
                </c:pt>
                <c:pt idx="2818">
                  <c:v>5665.7666625976499</c:v>
                </c:pt>
                <c:pt idx="2819">
                  <c:v>5669.9530463218598</c:v>
                </c:pt>
                <c:pt idx="2820">
                  <c:v>5587.4101462364197</c:v>
                </c:pt>
                <c:pt idx="2821">
                  <c:v>5531.5091705322202</c:v>
                </c:pt>
                <c:pt idx="2822">
                  <c:v>5561.8282735347702</c:v>
                </c:pt>
                <c:pt idx="2823">
                  <c:v>5676.8695940971302</c:v>
                </c:pt>
                <c:pt idx="2824">
                  <c:v>5548.2096476554798</c:v>
                </c:pt>
                <c:pt idx="2825">
                  <c:v>5546.4490318298303</c:v>
                </c:pt>
                <c:pt idx="2826">
                  <c:v>5580.7235369682303</c:v>
                </c:pt>
                <c:pt idx="2827">
                  <c:v>5594.1751425266202</c:v>
                </c:pt>
                <c:pt idx="2828">
                  <c:v>5653.6624541282599</c:v>
                </c:pt>
                <c:pt idx="2829">
                  <c:v>5624.0786008834802</c:v>
                </c:pt>
                <c:pt idx="2830">
                  <c:v>5677.6769037246704</c:v>
                </c:pt>
                <c:pt idx="2831">
                  <c:v>5543.5919437408402</c:v>
                </c:pt>
                <c:pt idx="2832">
                  <c:v>5516.9503798484802</c:v>
                </c:pt>
                <c:pt idx="2833">
                  <c:v>5616.8404588699304</c:v>
                </c:pt>
                <c:pt idx="2834">
                  <c:v>5566.41920280456</c:v>
                </c:pt>
                <c:pt idx="2835">
                  <c:v>5577.6152658462497</c:v>
                </c:pt>
                <c:pt idx="2836">
                  <c:v>5565.3627176284699</c:v>
                </c:pt>
                <c:pt idx="2837">
                  <c:v>5531.8140118122101</c:v>
                </c:pt>
                <c:pt idx="2838">
                  <c:v>5591.46201610565</c:v>
                </c:pt>
                <c:pt idx="2839">
                  <c:v>5552.2921438217099</c:v>
                </c:pt>
                <c:pt idx="2840">
                  <c:v>5559.4396629333496</c:v>
                </c:pt>
                <c:pt idx="2841">
                  <c:v>5610.4733300209</c:v>
                </c:pt>
                <c:pt idx="2842">
                  <c:v>5616.2891278266898</c:v>
                </c:pt>
                <c:pt idx="2843">
                  <c:v>5507.6272463798496</c:v>
                </c:pt>
                <c:pt idx="2844">
                  <c:v>5523.6113910675003</c:v>
                </c:pt>
                <c:pt idx="2845">
                  <c:v>5563.8473210334696</c:v>
                </c:pt>
                <c:pt idx="2846">
                  <c:v>5624.6470994949304</c:v>
                </c:pt>
                <c:pt idx="2847">
                  <c:v>5529.7966938018799</c:v>
                </c:pt>
                <c:pt idx="2848">
                  <c:v>5531.7887821197501</c:v>
                </c:pt>
                <c:pt idx="2849">
                  <c:v>5647.17591381073</c:v>
                </c:pt>
                <c:pt idx="2850">
                  <c:v>5530.8358712196296</c:v>
                </c:pt>
                <c:pt idx="2851">
                  <c:v>5550.6426105499204</c:v>
                </c:pt>
                <c:pt idx="2852">
                  <c:v>5515.6059913635199</c:v>
                </c:pt>
                <c:pt idx="2853">
                  <c:v>5594.8178243637003</c:v>
                </c:pt>
                <c:pt idx="2854">
                  <c:v>5527.7893667220997</c:v>
                </c:pt>
                <c:pt idx="2855">
                  <c:v>5549.2057814598002</c:v>
                </c:pt>
                <c:pt idx="2856">
                  <c:v>5580.8903198242097</c:v>
                </c:pt>
                <c:pt idx="2857">
                  <c:v>5557.4079093933096</c:v>
                </c:pt>
                <c:pt idx="2858">
                  <c:v>5540.1900606155396</c:v>
                </c:pt>
                <c:pt idx="2859">
                  <c:v>5543.7019462585404</c:v>
                </c:pt>
                <c:pt idx="2860">
                  <c:v>5595.5092825889496</c:v>
                </c:pt>
                <c:pt idx="2861">
                  <c:v>5593.6381139755204</c:v>
                </c:pt>
                <c:pt idx="2862">
                  <c:v>5548.09372329711</c:v>
                </c:pt>
                <c:pt idx="2863">
                  <c:v>5558.3047318458503</c:v>
                </c:pt>
                <c:pt idx="2864">
                  <c:v>5613.0008072852997</c:v>
                </c:pt>
                <c:pt idx="2865">
                  <c:v>5533.2010478973298</c:v>
                </c:pt>
                <c:pt idx="2866">
                  <c:v>5551.0083441734296</c:v>
                </c:pt>
                <c:pt idx="2867">
                  <c:v>5581.1693348884501</c:v>
                </c:pt>
                <c:pt idx="2868">
                  <c:v>5567.1262836456299</c:v>
                </c:pt>
                <c:pt idx="2869">
                  <c:v>5612.0823059082004</c:v>
                </c:pt>
                <c:pt idx="2870">
                  <c:v>5577.4866862297004</c:v>
                </c:pt>
                <c:pt idx="2871">
                  <c:v>5540.2201223373404</c:v>
                </c:pt>
                <c:pt idx="2872">
                  <c:v>5629.8247051238995</c:v>
                </c:pt>
                <c:pt idx="2873">
                  <c:v>5629.2334446906998</c:v>
                </c:pt>
                <c:pt idx="2874">
                  <c:v>5565.03023576736</c:v>
                </c:pt>
                <c:pt idx="2875">
                  <c:v>5652.0910077095004</c:v>
                </c:pt>
                <c:pt idx="2876">
                  <c:v>5587.1566894054404</c:v>
                </c:pt>
                <c:pt idx="2877">
                  <c:v>5499.95473384857</c:v>
                </c:pt>
                <c:pt idx="2878">
                  <c:v>5517.4961175918497</c:v>
                </c:pt>
                <c:pt idx="2879">
                  <c:v>5593.7882733345004</c:v>
                </c:pt>
                <c:pt idx="2880">
                  <c:v>5550.0256164073899</c:v>
                </c:pt>
                <c:pt idx="2881">
                  <c:v>5557.6230306625303</c:v>
                </c:pt>
                <c:pt idx="2882">
                  <c:v>5544.06200790405</c:v>
                </c:pt>
                <c:pt idx="2883">
                  <c:v>5625.4596934318497</c:v>
                </c:pt>
                <c:pt idx="2884">
                  <c:v>5536.72492742538</c:v>
                </c:pt>
                <c:pt idx="2885">
                  <c:v>5586.19964265823</c:v>
                </c:pt>
                <c:pt idx="2886">
                  <c:v>5457.9303708076404</c:v>
                </c:pt>
                <c:pt idx="2887">
                  <c:v>5615.9146423339798</c:v>
                </c:pt>
                <c:pt idx="2888">
                  <c:v>5587.8595349788602</c:v>
                </c:pt>
                <c:pt idx="2889">
                  <c:v>5590.1250171661304</c:v>
                </c:pt>
                <c:pt idx="2890">
                  <c:v>5650.7217316627502</c:v>
                </c:pt>
                <c:pt idx="2891">
                  <c:v>5587.6709241867002</c:v>
                </c:pt>
                <c:pt idx="2892">
                  <c:v>5546.5596718788101</c:v>
                </c:pt>
                <c:pt idx="2893">
                  <c:v>5550.1050906181299</c:v>
                </c:pt>
                <c:pt idx="2894">
                  <c:v>5634.0763921737598</c:v>
                </c:pt>
                <c:pt idx="2895">
                  <c:v>5559.4793586730902</c:v>
                </c:pt>
                <c:pt idx="2896">
                  <c:v>5521.0971822738602</c:v>
                </c:pt>
                <c:pt idx="2897">
                  <c:v>5629.6919054985001</c:v>
                </c:pt>
                <c:pt idx="2898">
                  <c:v>5572.9596333503696</c:v>
                </c:pt>
                <c:pt idx="2899">
                  <c:v>5554.8192892074503</c:v>
                </c:pt>
                <c:pt idx="2900">
                  <c:v>5569.74131298065</c:v>
                </c:pt>
                <c:pt idx="2901">
                  <c:v>5543.7300512790598</c:v>
                </c:pt>
                <c:pt idx="2902">
                  <c:v>5467.8830425739197</c:v>
                </c:pt>
                <c:pt idx="2903">
                  <c:v>5681.17014122009</c:v>
                </c:pt>
                <c:pt idx="2904">
                  <c:v>5493.6001214980997</c:v>
                </c:pt>
                <c:pt idx="2905">
                  <c:v>5588.1751155853199</c:v>
                </c:pt>
                <c:pt idx="2906">
                  <c:v>5558.6303386688196</c:v>
                </c:pt>
                <c:pt idx="2907">
                  <c:v>5631.47786855697</c:v>
                </c:pt>
                <c:pt idx="2908">
                  <c:v>5472.6808934211704</c:v>
                </c:pt>
                <c:pt idx="2909">
                  <c:v>5593.1177797317496</c:v>
                </c:pt>
                <c:pt idx="2910">
                  <c:v>5568.8812136650004</c:v>
                </c:pt>
                <c:pt idx="2911">
                  <c:v>5548.8226978778803</c:v>
                </c:pt>
                <c:pt idx="2912">
                  <c:v>5531.5729398727399</c:v>
                </c:pt>
                <c:pt idx="2913">
                  <c:v>5647.3488905429804</c:v>
                </c:pt>
                <c:pt idx="2914">
                  <c:v>5494.6582827568</c:v>
                </c:pt>
                <c:pt idx="2915">
                  <c:v>5557.2520813941901</c:v>
                </c:pt>
                <c:pt idx="2916">
                  <c:v>5518.1947169303803</c:v>
                </c:pt>
                <c:pt idx="2917">
                  <c:v>5535.3561148643403</c:v>
                </c:pt>
                <c:pt idx="2918">
                  <c:v>5559.9380779266303</c:v>
                </c:pt>
                <c:pt idx="2919">
                  <c:v>5527.6011366844104</c:v>
                </c:pt>
                <c:pt idx="2920">
                  <c:v>5577.6188077926599</c:v>
                </c:pt>
                <c:pt idx="2921">
                  <c:v>5516.3790855407697</c:v>
                </c:pt>
                <c:pt idx="2922">
                  <c:v>5575.8116230964597</c:v>
                </c:pt>
                <c:pt idx="2923">
                  <c:v>5450.0122718810999</c:v>
                </c:pt>
                <c:pt idx="2924">
                  <c:v>5515.6556267738297</c:v>
                </c:pt>
                <c:pt idx="2925">
                  <c:v>5560.3220872879001</c:v>
                </c:pt>
                <c:pt idx="2926">
                  <c:v>5492.7192020416196</c:v>
                </c:pt>
                <c:pt idx="2927">
                  <c:v>5548.0571041107096</c:v>
                </c:pt>
                <c:pt idx="2928">
                  <c:v>5575.4130573272696</c:v>
                </c:pt>
                <c:pt idx="2929">
                  <c:v>5542.2603936195301</c:v>
                </c:pt>
                <c:pt idx="2930">
                  <c:v>5524.7483482360803</c:v>
                </c:pt>
                <c:pt idx="2931">
                  <c:v>5529.7076621055603</c:v>
                </c:pt>
                <c:pt idx="2932">
                  <c:v>5620.4252047538703</c:v>
                </c:pt>
                <c:pt idx="2933">
                  <c:v>5535.8238687515204</c:v>
                </c:pt>
                <c:pt idx="2934">
                  <c:v>5520.1466588973999</c:v>
                </c:pt>
                <c:pt idx="2935">
                  <c:v>5585.2062563896097</c:v>
                </c:pt>
                <c:pt idx="2936">
                  <c:v>5548.0316238403302</c:v>
                </c:pt>
                <c:pt idx="2937">
                  <c:v>5524.2031602859497</c:v>
                </c:pt>
                <c:pt idx="2938">
                  <c:v>5515.2182927131598</c:v>
                </c:pt>
                <c:pt idx="2939">
                  <c:v>5599.3107080459504</c:v>
                </c:pt>
                <c:pt idx="2940">
                  <c:v>5527.5536160469001</c:v>
                </c:pt>
                <c:pt idx="2941">
                  <c:v>5544.5065457820801</c:v>
                </c:pt>
                <c:pt idx="2942">
                  <c:v>5670.0409979820197</c:v>
                </c:pt>
                <c:pt idx="2943">
                  <c:v>5573.1795811653101</c:v>
                </c:pt>
                <c:pt idx="2944">
                  <c:v>5525.7593083381598</c:v>
                </c:pt>
                <c:pt idx="2945">
                  <c:v>5510.6743798255902</c:v>
                </c:pt>
                <c:pt idx="2946">
                  <c:v>5515.4650115966797</c:v>
                </c:pt>
                <c:pt idx="2947">
                  <c:v>5542.2620310783304</c:v>
                </c:pt>
                <c:pt idx="2948">
                  <c:v>5566.7322387695303</c:v>
                </c:pt>
                <c:pt idx="2949">
                  <c:v>5592.72523784637</c:v>
                </c:pt>
                <c:pt idx="2950">
                  <c:v>5536.0386359691602</c:v>
                </c:pt>
                <c:pt idx="2951">
                  <c:v>5514.1398324966403</c:v>
                </c:pt>
                <c:pt idx="2952">
                  <c:v>5560.1141009330704</c:v>
                </c:pt>
                <c:pt idx="2953">
                  <c:v>5535.8428635597202</c:v>
                </c:pt>
                <c:pt idx="2954">
                  <c:v>5489.51723003387</c:v>
                </c:pt>
                <c:pt idx="2955">
                  <c:v>5500.6908206939697</c:v>
                </c:pt>
                <c:pt idx="2956">
                  <c:v>5451.6790518760599</c:v>
                </c:pt>
                <c:pt idx="2957">
                  <c:v>5513.5906097888901</c:v>
                </c:pt>
                <c:pt idx="2958">
                  <c:v>5499.3405714034998</c:v>
                </c:pt>
                <c:pt idx="2959">
                  <c:v>5421.4524998664801</c:v>
                </c:pt>
                <c:pt idx="2960">
                  <c:v>5560.0817289352399</c:v>
                </c:pt>
                <c:pt idx="2961">
                  <c:v>5491.9910645484897</c:v>
                </c:pt>
                <c:pt idx="2962">
                  <c:v>5617.4454381465903</c:v>
                </c:pt>
                <c:pt idx="2963">
                  <c:v>5548.9943232536298</c:v>
                </c:pt>
                <c:pt idx="2964">
                  <c:v>5467.1138439178403</c:v>
                </c:pt>
                <c:pt idx="2965">
                  <c:v>5479.57680034637</c:v>
                </c:pt>
                <c:pt idx="2966">
                  <c:v>5548.5515537261899</c:v>
                </c:pt>
                <c:pt idx="2967">
                  <c:v>5632.3557972908002</c:v>
                </c:pt>
                <c:pt idx="2968">
                  <c:v>5545.5210790634101</c:v>
                </c:pt>
                <c:pt idx="2969">
                  <c:v>5497.62382268905</c:v>
                </c:pt>
                <c:pt idx="2970">
                  <c:v>5508.2467737197803</c:v>
                </c:pt>
                <c:pt idx="2971">
                  <c:v>5485.4085659980701</c:v>
                </c:pt>
                <c:pt idx="2972">
                  <c:v>5556.41740465164</c:v>
                </c:pt>
                <c:pt idx="2973">
                  <c:v>5507.3340778350803</c:v>
                </c:pt>
                <c:pt idx="2974">
                  <c:v>5547.6604444980603</c:v>
                </c:pt>
                <c:pt idx="2975">
                  <c:v>5570.4402122497504</c:v>
                </c:pt>
                <c:pt idx="2976">
                  <c:v>5518.59849643707</c:v>
                </c:pt>
                <c:pt idx="2977">
                  <c:v>5520.5309033393796</c:v>
                </c:pt>
                <c:pt idx="2978">
                  <c:v>5491.7746906280499</c:v>
                </c:pt>
                <c:pt idx="2979">
                  <c:v>5539.4894704818698</c:v>
                </c:pt>
                <c:pt idx="2980">
                  <c:v>5452.4928560256903</c:v>
                </c:pt>
                <c:pt idx="2981">
                  <c:v>5518.5520944595301</c:v>
                </c:pt>
                <c:pt idx="2982">
                  <c:v>5506.2739615440296</c:v>
                </c:pt>
                <c:pt idx="2983">
                  <c:v>5505.8371515274002</c:v>
                </c:pt>
                <c:pt idx="2984">
                  <c:v>5580.1179537773096</c:v>
                </c:pt>
                <c:pt idx="2985">
                  <c:v>5543.7094960212698</c:v>
                </c:pt>
                <c:pt idx="2986">
                  <c:v>5517.2287328243201</c:v>
                </c:pt>
                <c:pt idx="2987">
                  <c:v>5469.3954529762204</c:v>
                </c:pt>
                <c:pt idx="2988">
                  <c:v>5486.3722810745203</c:v>
                </c:pt>
                <c:pt idx="2989">
                  <c:v>5478.9738216400101</c:v>
                </c:pt>
                <c:pt idx="2990">
                  <c:v>5506.6171355247498</c:v>
                </c:pt>
                <c:pt idx="2991">
                  <c:v>5641.3072230815797</c:v>
                </c:pt>
                <c:pt idx="2992">
                  <c:v>5543.8160476684498</c:v>
                </c:pt>
                <c:pt idx="2993">
                  <c:v>5368.4760265350296</c:v>
                </c:pt>
                <c:pt idx="2994">
                  <c:v>5650.1773703098297</c:v>
                </c:pt>
                <c:pt idx="2995">
                  <c:v>5515.9144916534397</c:v>
                </c:pt>
                <c:pt idx="2996">
                  <c:v>5480.5073776245099</c:v>
                </c:pt>
                <c:pt idx="2997">
                  <c:v>5532.0216817855799</c:v>
                </c:pt>
                <c:pt idx="2998">
                  <c:v>5536.8707423210099</c:v>
                </c:pt>
                <c:pt idx="2999">
                  <c:v>5584.5660142898496</c:v>
                </c:pt>
                <c:pt idx="3000">
                  <c:v>5492.6572527885401</c:v>
                </c:pt>
                <c:pt idx="3001">
                  <c:v>5535.4243741035398</c:v>
                </c:pt>
                <c:pt idx="3002">
                  <c:v>5448.3887572288504</c:v>
                </c:pt>
                <c:pt idx="3003">
                  <c:v>5401.86143779754</c:v>
                </c:pt>
                <c:pt idx="3004">
                  <c:v>5520.9319410324097</c:v>
                </c:pt>
                <c:pt idx="3005">
                  <c:v>5450.0837292671204</c:v>
                </c:pt>
                <c:pt idx="3006">
                  <c:v>5522.3847112655603</c:v>
                </c:pt>
                <c:pt idx="3007">
                  <c:v>5505.1295719146701</c:v>
                </c:pt>
                <c:pt idx="3008">
                  <c:v>5563.7610378265299</c:v>
                </c:pt>
                <c:pt idx="3009">
                  <c:v>5599.2266254425003</c:v>
                </c:pt>
                <c:pt idx="3010">
                  <c:v>5514.57945728302</c:v>
                </c:pt>
                <c:pt idx="3011">
                  <c:v>5483.6984336376099</c:v>
                </c:pt>
                <c:pt idx="3012">
                  <c:v>5564.8272795677103</c:v>
                </c:pt>
                <c:pt idx="3013">
                  <c:v>5580.5164456367402</c:v>
                </c:pt>
                <c:pt idx="3014">
                  <c:v>5494.4831643104499</c:v>
                </c:pt>
                <c:pt idx="3015">
                  <c:v>5459.7034945487903</c:v>
                </c:pt>
                <c:pt idx="3016">
                  <c:v>5514.5161619186401</c:v>
                </c:pt>
                <c:pt idx="3017">
                  <c:v>5449.8500752448999</c:v>
                </c:pt>
                <c:pt idx="3018">
                  <c:v>5613.8380813598596</c:v>
                </c:pt>
                <c:pt idx="3019">
                  <c:v>5517.0094928741401</c:v>
                </c:pt>
                <c:pt idx="3020">
                  <c:v>5525.5503745079004</c:v>
                </c:pt>
                <c:pt idx="3021">
                  <c:v>5470.2586584091096</c:v>
                </c:pt>
                <c:pt idx="3022">
                  <c:v>5579.8064241409302</c:v>
                </c:pt>
                <c:pt idx="3023">
                  <c:v>5449.3928928375199</c:v>
                </c:pt>
                <c:pt idx="3024">
                  <c:v>5493.6568989753696</c:v>
                </c:pt>
                <c:pt idx="3025">
                  <c:v>5525.2155866622898</c:v>
                </c:pt>
                <c:pt idx="3026">
                  <c:v>5426.3815188407898</c:v>
                </c:pt>
                <c:pt idx="3027">
                  <c:v>5507.3847393989499</c:v>
                </c:pt>
                <c:pt idx="3028">
                  <c:v>5526.9466080665497</c:v>
                </c:pt>
                <c:pt idx="3029">
                  <c:v>5480.4549720287296</c:v>
                </c:pt>
                <c:pt idx="3030">
                  <c:v>5493.0763516425995</c:v>
                </c:pt>
                <c:pt idx="3031">
                  <c:v>5564.26393699646</c:v>
                </c:pt>
                <c:pt idx="3032">
                  <c:v>5463.3423275947498</c:v>
                </c:pt>
                <c:pt idx="3033">
                  <c:v>5441.3969001770001</c:v>
                </c:pt>
                <c:pt idx="3034">
                  <c:v>5509.4454445838901</c:v>
                </c:pt>
                <c:pt idx="3035">
                  <c:v>5503.7110142707797</c:v>
                </c:pt>
                <c:pt idx="3036">
                  <c:v>5536.2177405357297</c:v>
                </c:pt>
                <c:pt idx="3037">
                  <c:v>5518.9975614547702</c:v>
                </c:pt>
                <c:pt idx="3038">
                  <c:v>5418.2474503517096</c:v>
                </c:pt>
                <c:pt idx="3039">
                  <c:v>5513.9342412948599</c:v>
                </c:pt>
                <c:pt idx="3040">
                  <c:v>5478.7521715164103</c:v>
                </c:pt>
                <c:pt idx="3041">
                  <c:v>5510.1116766929599</c:v>
                </c:pt>
                <c:pt idx="3042">
                  <c:v>5500.2815837860098</c:v>
                </c:pt>
                <c:pt idx="3043">
                  <c:v>5517.2139372825604</c:v>
                </c:pt>
                <c:pt idx="3044">
                  <c:v>5438.3799638748096</c:v>
                </c:pt>
                <c:pt idx="3045">
                  <c:v>5513.7619090080198</c:v>
                </c:pt>
                <c:pt idx="3046">
                  <c:v>5466.1793065071097</c:v>
                </c:pt>
                <c:pt idx="3047">
                  <c:v>5577.1886973380997</c:v>
                </c:pt>
                <c:pt idx="3048">
                  <c:v>5504.4049806594803</c:v>
                </c:pt>
                <c:pt idx="3049">
                  <c:v>5587.6172919273304</c:v>
                </c:pt>
                <c:pt idx="3050">
                  <c:v>5540.4452717304202</c:v>
                </c:pt>
                <c:pt idx="3051">
                  <c:v>5470.3140678405698</c:v>
                </c:pt>
                <c:pt idx="3052">
                  <c:v>5452.2436623573303</c:v>
                </c:pt>
                <c:pt idx="3053">
                  <c:v>5450.3545496463703</c:v>
                </c:pt>
                <c:pt idx="3054">
                  <c:v>5475.34549856185</c:v>
                </c:pt>
                <c:pt idx="3055">
                  <c:v>5513.6305437088004</c:v>
                </c:pt>
                <c:pt idx="3056">
                  <c:v>5620.1221742629996</c:v>
                </c:pt>
                <c:pt idx="3057">
                  <c:v>5454.3119802474903</c:v>
                </c:pt>
                <c:pt idx="3058">
                  <c:v>5496.8751230239804</c:v>
                </c:pt>
                <c:pt idx="3059">
                  <c:v>5583.2022185325604</c:v>
                </c:pt>
                <c:pt idx="3060">
                  <c:v>5542.9680151939301</c:v>
                </c:pt>
                <c:pt idx="3061">
                  <c:v>5470.4128041267304</c:v>
                </c:pt>
                <c:pt idx="3062">
                  <c:v>5525.1795556545203</c:v>
                </c:pt>
                <c:pt idx="3063">
                  <c:v>5559.3907823562604</c:v>
                </c:pt>
                <c:pt idx="3064">
                  <c:v>5499.22885608673</c:v>
                </c:pt>
                <c:pt idx="3065">
                  <c:v>5562.9468712806702</c:v>
                </c:pt>
                <c:pt idx="3066">
                  <c:v>5462.3740949630701</c:v>
                </c:pt>
                <c:pt idx="3067">
                  <c:v>5508.4765565395301</c:v>
                </c:pt>
                <c:pt idx="3068">
                  <c:v>5510.1498770713797</c:v>
                </c:pt>
                <c:pt idx="3069">
                  <c:v>5450.7742996215802</c:v>
                </c:pt>
                <c:pt idx="3070">
                  <c:v>5497.6101217269897</c:v>
                </c:pt>
                <c:pt idx="3071">
                  <c:v>5500.0838460922196</c:v>
                </c:pt>
                <c:pt idx="3072">
                  <c:v>5428.3523192405701</c:v>
                </c:pt>
                <c:pt idx="3073">
                  <c:v>5533.6221368312799</c:v>
                </c:pt>
                <c:pt idx="3074">
                  <c:v>5480.4492630958503</c:v>
                </c:pt>
                <c:pt idx="3075">
                  <c:v>5429.4071757793399</c:v>
                </c:pt>
                <c:pt idx="3076">
                  <c:v>5404.9135966300901</c:v>
                </c:pt>
                <c:pt idx="3077">
                  <c:v>5377.7533085346204</c:v>
                </c:pt>
                <c:pt idx="3078">
                  <c:v>5500.71454644203</c:v>
                </c:pt>
                <c:pt idx="3079">
                  <c:v>5425.7708148956299</c:v>
                </c:pt>
                <c:pt idx="3080">
                  <c:v>5428.9669413566498</c:v>
                </c:pt>
                <c:pt idx="3081">
                  <c:v>5448.5653448104804</c:v>
                </c:pt>
                <c:pt idx="3082">
                  <c:v>5527.7303862571698</c:v>
                </c:pt>
                <c:pt idx="3083">
                  <c:v>5449.3613514900198</c:v>
                </c:pt>
                <c:pt idx="3084">
                  <c:v>5417.0273594856199</c:v>
                </c:pt>
                <c:pt idx="3085">
                  <c:v>5377.6992807388297</c:v>
                </c:pt>
                <c:pt idx="3086">
                  <c:v>5479.3439249992298</c:v>
                </c:pt>
                <c:pt idx="3087">
                  <c:v>5569.0999042987796</c:v>
                </c:pt>
                <c:pt idx="3088">
                  <c:v>5473.9550280570902</c:v>
                </c:pt>
                <c:pt idx="3089">
                  <c:v>5481.4940791130002</c:v>
                </c:pt>
                <c:pt idx="3090">
                  <c:v>5496.1089138984598</c:v>
                </c:pt>
                <c:pt idx="3091">
                  <c:v>5466.48230624198</c:v>
                </c:pt>
                <c:pt idx="3092">
                  <c:v>5540.9228463172904</c:v>
                </c:pt>
                <c:pt idx="3093">
                  <c:v>5432.3222136497498</c:v>
                </c:pt>
                <c:pt idx="3094">
                  <c:v>5527.4158921241697</c:v>
                </c:pt>
                <c:pt idx="3095">
                  <c:v>5414.9631929397501</c:v>
                </c:pt>
                <c:pt idx="3096">
                  <c:v>5539.8636250495902</c:v>
                </c:pt>
                <c:pt idx="3097">
                  <c:v>5529.5304846763602</c:v>
                </c:pt>
                <c:pt idx="3098">
                  <c:v>5396.4529151916504</c:v>
                </c:pt>
                <c:pt idx="3099">
                  <c:v>5507.3398256301798</c:v>
                </c:pt>
                <c:pt idx="3100">
                  <c:v>5569.7499461174002</c:v>
                </c:pt>
                <c:pt idx="3101">
                  <c:v>5444.5997142791703</c:v>
                </c:pt>
                <c:pt idx="3102">
                  <c:v>5507.5726785659699</c:v>
                </c:pt>
                <c:pt idx="3103">
                  <c:v>5401.9814825057902</c:v>
                </c:pt>
                <c:pt idx="3104">
                  <c:v>5490.8176574707004</c:v>
                </c:pt>
                <c:pt idx="3105">
                  <c:v>5402.4082174301102</c:v>
                </c:pt>
                <c:pt idx="3106">
                  <c:v>5426.2459068298303</c:v>
                </c:pt>
                <c:pt idx="3107">
                  <c:v>5454.8910307884198</c:v>
                </c:pt>
                <c:pt idx="3108">
                  <c:v>5454.08952021598</c:v>
                </c:pt>
                <c:pt idx="3109">
                  <c:v>5546.2233576774597</c:v>
                </c:pt>
                <c:pt idx="3110">
                  <c:v>5460.8575339317304</c:v>
                </c:pt>
                <c:pt idx="3111">
                  <c:v>5573.2217535972504</c:v>
                </c:pt>
                <c:pt idx="3112">
                  <c:v>5459.3541731834403</c:v>
                </c:pt>
                <c:pt idx="3113">
                  <c:v>5417.6801340579896</c:v>
                </c:pt>
                <c:pt idx="3114">
                  <c:v>5452.8981289863495</c:v>
                </c:pt>
                <c:pt idx="3115">
                  <c:v>5385.98842525482</c:v>
                </c:pt>
                <c:pt idx="3116">
                  <c:v>5450.2922105789103</c:v>
                </c:pt>
                <c:pt idx="3117">
                  <c:v>5495.2104349136298</c:v>
                </c:pt>
                <c:pt idx="3118">
                  <c:v>5454.6267080306998</c:v>
                </c:pt>
                <c:pt idx="3119">
                  <c:v>5438.3932023048401</c:v>
                </c:pt>
                <c:pt idx="3120">
                  <c:v>5463.3143959045401</c:v>
                </c:pt>
                <c:pt idx="3121">
                  <c:v>5491.6715950965799</c:v>
                </c:pt>
                <c:pt idx="3122">
                  <c:v>5406.5409555435099</c:v>
                </c:pt>
                <c:pt idx="3123">
                  <c:v>5516.2029905319196</c:v>
                </c:pt>
                <c:pt idx="3124">
                  <c:v>5397.4742596149399</c:v>
                </c:pt>
                <c:pt idx="3125">
                  <c:v>5422.3015341758701</c:v>
                </c:pt>
                <c:pt idx="3126">
                  <c:v>5399.2427215576099</c:v>
                </c:pt>
                <c:pt idx="3127">
                  <c:v>5438.7770280838004</c:v>
                </c:pt>
                <c:pt idx="3128">
                  <c:v>5463.59677791595</c:v>
                </c:pt>
                <c:pt idx="3129">
                  <c:v>5485.8326678275998</c:v>
                </c:pt>
                <c:pt idx="3130">
                  <c:v>5382.6241312026896</c:v>
                </c:pt>
                <c:pt idx="3131">
                  <c:v>5494.7641205787604</c:v>
                </c:pt>
                <c:pt idx="3132">
                  <c:v>5552.1556544303803</c:v>
                </c:pt>
                <c:pt idx="3133">
                  <c:v>5454.4518032073902</c:v>
                </c:pt>
                <c:pt idx="3134">
                  <c:v>5395.4610540866797</c:v>
                </c:pt>
                <c:pt idx="3135">
                  <c:v>5413.7874088287299</c:v>
                </c:pt>
                <c:pt idx="3136">
                  <c:v>5296.4661903381302</c:v>
                </c:pt>
                <c:pt idx="3137">
                  <c:v>5404.8587274551301</c:v>
                </c:pt>
                <c:pt idx="3138">
                  <c:v>5512.3629169464102</c:v>
                </c:pt>
                <c:pt idx="3139">
                  <c:v>5540.7622971534702</c:v>
                </c:pt>
                <c:pt idx="3140">
                  <c:v>5480.79706811904</c:v>
                </c:pt>
                <c:pt idx="3141">
                  <c:v>5507.8550453185999</c:v>
                </c:pt>
                <c:pt idx="3142">
                  <c:v>5432.29834365844</c:v>
                </c:pt>
                <c:pt idx="3143">
                  <c:v>5470.5700149536096</c:v>
                </c:pt>
                <c:pt idx="3144">
                  <c:v>5485.9992113113403</c:v>
                </c:pt>
                <c:pt idx="3145">
                  <c:v>5509.01109242439</c:v>
                </c:pt>
                <c:pt idx="3146">
                  <c:v>5518.1642060279801</c:v>
                </c:pt>
                <c:pt idx="3147">
                  <c:v>5448.7636237144397</c:v>
                </c:pt>
                <c:pt idx="3148">
                  <c:v>5388.1065983772196</c:v>
                </c:pt>
                <c:pt idx="3149">
                  <c:v>5554.2511820793097</c:v>
                </c:pt>
                <c:pt idx="3150">
                  <c:v>5318.5919559001904</c:v>
                </c:pt>
                <c:pt idx="3151">
                  <c:v>5361.8407728672</c:v>
                </c:pt>
                <c:pt idx="3152">
                  <c:v>5375.6855635642996</c:v>
                </c:pt>
                <c:pt idx="3153">
                  <c:v>5418.8145284652701</c:v>
                </c:pt>
                <c:pt idx="3154">
                  <c:v>5393.7761840820303</c:v>
                </c:pt>
                <c:pt idx="3155">
                  <c:v>5441.7448935508701</c:v>
                </c:pt>
                <c:pt idx="3156">
                  <c:v>5509.1358284950202</c:v>
                </c:pt>
                <c:pt idx="3157">
                  <c:v>5441.1600487232199</c:v>
                </c:pt>
                <c:pt idx="3158">
                  <c:v>5415.0562314987101</c:v>
                </c:pt>
                <c:pt idx="3159">
                  <c:v>5402.5612080097198</c:v>
                </c:pt>
                <c:pt idx="3160">
                  <c:v>5503.9734070301001</c:v>
                </c:pt>
                <c:pt idx="3161">
                  <c:v>5499.51056432724</c:v>
                </c:pt>
                <c:pt idx="3162">
                  <c:v>5422.9693722724896</c:v>
                </c:pt>
                <c:pt idx="3163">
                  <c:v>5473.9629817008899</c:v>
                </c:pt>
                <c:pt idx="3164">
                  <c:v>5440.1484332084601</c:v>
                </c:pt>
                <c:pt idx="3165">
                  <c:v>5424.9229722023001</c:v>
                </c:pt>
                <c:pt idx="3166">
                  <c:v>5490.1716592311795</c:v>
                </c:pt>
                <c:pt idx="3167">
                  <c:v>5463.6206512451099</c:v>
                </c:pt>
                <c:pt idx="3168">
                  <c:v>5388.6993632316498</c:v>
                </c:pt>
                <c:pt idx="3169">
                  <c:v>5489.37498307228</c:v>
                </c:pt>
                <c:pt idx="3170">
                  <c:v>5428.5827827453604</c:v>
                </c:pt>
                <c:pt idx="3171">
                  <c:v>5402.8584947585996</c:v>
                </c:pt>
                <c:pt idx="3172">
                  <c:v>5458.9193282127299</c:v>
                </c:pt>
                <c:pt idx="3173">
                  <c:v>5323.8932356834403</c:v>
                </c:pt>
                <c:pt idx="3174">
                  <c:v>5539.6036469936298</c:v>
                </c:pt>
                <c:pt idx="3175">
                  <c:v>5385.6519279479899</c:v>
                </c:pt>
                <c:pt idx="3176">
                  <c:v>5423.71792674064</c:v>
                </c:pt>
                <c:pt idx="3177">
                  <c:v>5431.0332927703803</c:v>
                </c:pt>
                <c:pt idx="3178">
                  <c:v>5388.16014695167</c:v>
                </c:pt>
                <c:pt idx="3179">
                  <c:v>5507.2288568019803</c:v>
                </c:pt>
                <c:pt idx="3180">
                  <c:v>5490.3306221961902</c:v>
                </c:pt>
                <c:pt idx="3181">
                  <c:v>5359.0480828285199</c:v>
                </c:pt>
                <c:pt idx="3182">
                  <c:v>5450.7259380817404</c:v>
                </c:pt>
                <c:pt idx="3183">
                  <c:v>5391.1179528236298</c:v>
                </c:pt>
                <c:pt idx="3184">
                  <c:v>5514.7402067184403</c:v>
                </c:pt>
                <c:pt idx="3185">
                  <c:v>5451.8047204017603</c:v>
                </c:pt>
                <c:pt idx="3186">
                  <c:v>5426.6156549453699</c:v>
                </c:pt>
                <c:pt idx="3187">
                  <c:v>5507.6234283447202</c:v>
                </c:pt>
                <c:pt idx="3188">
                  <c:v>5412.9476048946299</c:v>
                </c:pt>
                <c:pt idx="3189">
                  <c:v>5465.3592548370298</c:v>
                </c:pt>
                <c:pt idx="3190">
                  <c:v>5461.3065462112399</c:v>
                </c:pt>
                <c:pt idx="3191">
                  <c:v>5442.9519908428101</c:v>
                </c:pt>
                <c:pt idx="3192">
                  <c:v>5470.4816756248401</c:v>
                </c:pt>
                <c:pt idx="3193">
                  <c:v>5325.7282469272604</c:v>
                </c:pt>
                <c:pt idx="3194">
                  <c:v>5448.5761079788199</c:v>
                </c:pt>
                <c:pt idx="3195">
                  <c:v>5447.8381319046002</c:v>
                </c:pt>
                <c:pt idx="3196">
                  <c:v>5403.5895123481696</c:v>
                </c:pt>
                <c:pt idx="3197">
                  <c:v>5366.6374168395996</c:v>
                </c:pt>
                <c:pt idx="3198">
                  <c:v>5434.4323282241803</c:v>
                </c:pt>
                <c:pt idx="3199">
                  <c:v>5486.1629815101596</c:v>
                </c:pt>
                <c:pt idx="3200">
                  <c:v>5439.8470547199204</c:v>
                </c:pt>
                <c:pt idx="3201">
                  <c:v>5376.55827188491</c:v>
                </c:pt>
                <c:pt idx="3202">
                  <c:v>5379.7000937461798</c:v>
                </c:pt>
                <c:pt idx="3203">
                  <c:v>5407.0753483772196</c:v>
                </c:pt>
                <c:pt idx="3204">
                  <c:v>5573.9331040382303</c:v>
                </c:pt>
                <c:pt idx="3205">
                  <c:v>5341.3132140636399</c:v>
                </c:pt>
                <c:pt idx="3206">
                  <c:v>5360.9517364501899</c:v>
                </c:pt>
                <c:pt idx="3207">
                  <c:v>5477.3847036361603</c:v>
                </c:pt>
                <c:pt idx="3208">
                  <c:v>5456.69316244125</c:v>
                </c:pt>
                <c:pt idx="3209">
                  <c:v>5387.4618492126401</c:v>
                </c:pt>
                <c:pt idx="3210">
                  <c:v>5430.4377017021097</c:v>
                </c:pt>
                <c:pt idx="3211">
                  <c:v>5394.99358415603</c:v>
                </c:pt>
                <c:pt idx="3212">
                  <c:v>5361.8151957988703</c:v>
                </c:pt>
                <c:pt idx="3213">
                  <c:v>5416.7611780166599</c:v>
                </c:pt>
                <c:pt idx="3214">
                  <c:v>5376.5084030628204</c:v>
                </c:pt>
                <c:pt idx="3215">
                  <c:v>5440.26567411422</c:v>
                </c:pt>
                <c:pt idx="3216">
                  <c:v>5534.3971447944596</c:v>
                </c:pt>
                <c:pt idx="3217">
                  <c:v>5476.6592793464597</c:v>
                </c:pt>
                <c:pt idx="3218">
                  <c:v>5438.04214167594</c:v>
                </c:pt>
                <c:pt idx="3219">
                  <c:v>5500.7336325645401</c:v>
                </c:pt>
                <c:pt idx="3220">
                  <c:v>5399.5627980232202</c:v>
                </c:pt>
                <c:pt idx="3221">
                  <c:v>5425.3027815818696</c:v>
                </c:pt>
                <c:pt idx="3222">
                  <c:v>5411.1305522918701</c:v>
                </c:pt>
                <c:pt idx="3223">
                  <c:v>5445.7550623416901</c:v>
                </c:pt>
                <c:pt idx="3224">
                  <c:v>5388.5463564395905</c:v>
                </c:pt>
                <c:pt idx="3225">
                  <c:v>5412.4690332412702</c:v>
                </c:pt>
                <c:pt idx="3226">
                  <c:v>5508.2019376754697</c:v>
                </c:pt>
                <c:pt idx="3227">
                  <c:v>5369.0356457233402</c:v>
                </c:pt>
                <c:pt idx="3228">
                  <c:v>5484.8604063987696</c:v>
                </c:pt>
                <c:pt idx="3229">
                  <c:v>5415.7115755081104</c:v>
                </c:pt>
                <c:pt idx="3230">
                  <c:v>5348.7322239875703</c:v>
                </c:pt>
                <c:pt idx="3231">
                  <c:v>5488.4475665092396</c:v>
                </c:pt>
                <c:pt idx="3232">
                  <c:v>5451.0139360427802</c:v>
                </c:pt>
                <c:pt idx="3233">
                  <c:v>5454.0626053810101</c:v>
                </c:pt>
                <c:pt idx="3234">
                  <c:v>5469.75708580017</c:v>
                </c:pt>
                <c:pt idx="3235">
                  <c:v>5419.3306803703299</c:v>
                </c:pt>
                <c:pt idx="3236">
                  <c:v>5411.8834376335099</c:v>
                </c:pt>
                <c:pt idx="3237">
                  <c:v>5384.06879854202</c:v>
                </c:pt>
                <c:pt idx="3238">
                  <c:v>5381.8258552551197</c:v>
                </c:pt>
                <c:pt idx="3239">
                  <c:v>5415.0425195693897</c:v>
                </c:pt>
                <c:pt idx="3240">
                  <c:v>5433.4758043289103</c:v>
                </c:pt>
                <c:pt idx="3241">
                  <c:v>5452.8619771003696</c:v>
                </c:pt>
                <c:pt idx="3242">
                  <c:v>5440.7406382560703</c:v>
                </c:pt>
                <c:pt idx="3243">
                  <c:v>5415.3671641349702</c:v>
                </c:pt>
                <c:pt idx="3244">
                  <c:v>5517.53880882263</c:v>
                </c:pt>
                <c:pt idx="3245">
                  <c:v>5485.3316812515204</c:v>
                </c:pt>
                <c:pt idx="3246">
                  <c:v>5503.54527378082</c:v>
                </c:pt>
                <c:pt idx="3247">
                  <c:v>5363.5794806480399</c:v>
                </c:pt>
                <c:pt idx="3248">
                  <c:v>5370.5487551689102</c:v>
                </c:pt>
                <c:pt idx="3249">
                  <c:v>5403.6986474990799</c:v>
                </c:pt>
                <c:pt idx="3250">
                  <c:v>5486.1673288345301</c:v>
                </c:pt>
                <c:pt idx="3251">
                  <c:v>5322.1844201087897</c:v>
                </c:pt>
                <c:pt idx="3252">
                  <c:v>5385.61800146102</c:v>
                </c:pt>
                <c:pt idx="3253">
                  <c:v>5426.0990047454798</c:v>
                </c:pt>
                <c:pt idx="3254">
                  <c:v>5437.1583070754996</c:v>
                </c:pt>
                <c:pt idx="3255">
                  <c:v>5401.9784507751401</c:v>
                </c:pt>
                <c:pt idx="3256">
                  <c:v>5556.45988512039</c:v>
                </c:pt>
                <c:pt idx="3257">
                  <c:v>5403.6993579864502</c:v>
                </c:pt>
                <c:pt idx="3258">
                  <c:v>5440.9082732200604</c:v>
                </c:pt>
                <c:pt idx="3259">
                  <c:v>5372.0385007858204</c:v>
                </c:pt>
                <c:pt idx="3260">
                  <c:v>5439.5987005233701</c:v>
                </c:pt>
                <c:pt idx="3261">
                  <c:v>5462.9523863792401</c:v>
                </c:pt>
                <c:pt idx="3262">
                  <c:v>5452.3240516185697</c:v>
                </c:pt>
                <c:pt idx="3263">
                  <c:v>5515.2602887153598</c:v>
                </c:pt>
                <c:pt idx="3264">
                  <c:v>5441.3402531147003</c:v>
                </c:pt>
                <c:pt idx="3265">
                  <c:v>5320.3548812866202</c:v>
                </c:pt>
                <c:pt idx="3266">
                  <c:v>5487.2250819206201</c:v>
                </c:pt>
                <c:pt idx="3267">
                  <c:v>5412.74454164505</c:v>
                </c:pt>
                <c:pt idx="3268">
                  <c:v>5541.5587456226303</c:v>
                </c:pt>
                <c:pt idx="3269">
                  <c:v>5473.7181992530795</c:v>
                </c:pt>
                <c:pt idx="3270">
                  <c:v>5441.4440510272898</c:v>
                </c:pt>
                <c:pt idx="3271">
                  <c:v>5422.4046657085401</c:v>
                </c:pt>
                <c:pt idx="3272">
                  <c:v>5381.9007701873697</c:v>
                </c:pt>
                <c:pt idx="3273">
                  <c:v>5537.8855357170096</c:v>
                </c:pt>
                <c:pt idx="3274">
                  <c:v>5439.1965417861902</c:v>
                </c:pt>
                <c:pt idx="3275">
                  <c:v>5410.4535188674899</c:v>
                </c:pt>
                <c:pt idx="3276">
                  <c:v>5375.1701970100403</c:v>
                </c:pt>
                <c:pt idx="3277">
                  <c:v>5479.4844596385901</c:v>
                </c:pt>
                <c:pt idx="3278">
                  <c:v>5409.47343039512</c:v>
                </c:pt>
                <c:pt idx="3279">
                  <c:v>5330.3732290267899</c:v>
                </c:pt>
                <c:pt idx="3280">
                  <c:v>5370.6290001869202</c:v>
                </c:pt>
                <c:pt idx="3281">
                  <c:v>5331.2894945144599</c:v>
                </c:pt>
                <c:pt idx="3282">
                  <c:v>5394.1962294578498</c:v>
                </c:pt>
                <c:pt idx="3283">
                  <c:v>5461.4598913192704</c:v>
                </c:pt>
                <c:pt idx="3284">
                  <c:v>5378.8173232078498</c:v>
                </c:pt>
                <c:pt idx="3285">
                  <c:v>5416.9179921150198</c:v>
                </c:pt>
                <c:pt idx="3286">
                  <c:v>5420.8522500991803</c:v>
                </c:pt>
                <c:pt idx="3287">
                  <c:v>5382.4184727668699</c:v>
                </c:pt>
                <c:pt idx="3288">
                  <c:v>5395.4978322982697</c:v>
                </c:pt>
                <c:pt idx="3289">
                  <c:v>5318.6991524696296</c:v>
                </c:pt>
                <c:pt idx="3290">
                  <c:v>5434.0327801704398</c:v>
                </c:pt>
                <c:pt idx="3291">
                  <c:v>5436.6279687881397</c:v>
                </c:pt>
                <c:pt idx="3292">
                  <c:v>5360.5777590274802</c:v>
                </c:pt>
                <c:pt idx="3293">
                  <c:v>5420.2667260169901</c:v>
                </c:pt>
                <c:pt idx="3294">
                  <c:v>5442.1939101219104</c:v>
                </c:pt>
                <c:pt idx="3295">
                  <c:v>5431.85579228401</c:v>
                </c:pt>
                <c:pt idx="3296">
                  <c:v>5412.5612761974298</c:v>
                </c:pt>
                <c:pt idx="3297">
                  <c:v>5329.3189892768796</c:v>
                </c:pt>
                <c:pt idx="3298">
                  <c:v>5428.90697669982</c:v>
                </c:pt>
                <c:pt idx="3299">
                  <c:v>5436.4619202613803</c:v>
                </c:pt>
                <c:pt idx="3300">
                  <c:v>5504.1271171569797</c:v>
                </c:pt>
                <c:pt idx="3301">
                  <c:v>5445.25792050361</c:v>
                </c:pt>
                <c:pt idx="3302">
                  <c:v>5327.7817492485001</c:v>
                </c:pt>
                <c:pt idx="3303">
                  <c:v>5441.8856806755002</c:v>
                </c:pt>
                <c:pt idx="3304">
                  <c:v>5442.7452163696198</c:v>
                </c:pt>
                <c:pt idx="3305">
                  <c:v>5376.8256483078003</c:v>
                </c:pt>
                <c:pt idx="3306">
                  <c:v>5408.0855631828299</c:v>
                </c:pt>
                <c:pt idx="3307">
                  <c:v>5415.1473884582501</c:v>
                </c:pt>
                <c:pt idx="3308">
                  <c:v>5382.5355086326599</c:v>
                </c:pt>
                <c:pt idx="3309">
                  <c:v>5437.8253378868103</c:v>
                </c:pt>
                <c:pt idx="3310">
                  <c:v>5448.8544178008997</c:v>
                </c:pt>
                <c:pt idx="3311">
                  <c:v>5394.4170815944599</c:v>
                </c:pt>
                <c:pt idx="3312">
                  <c:v>5434.9185152053797</c:v>
                </c:pt>
                <c:pt idx="3313">
                  <c:v>5473.3120329379999</c:v>
                </c:pt>
                <c:pt idx="3314">
                  <c:v>5376.4613924026398</c:v>
                </c:pt>
                <c:pt idx="3315">
                  <c:v>5280.3282694816498</c:v>
                </c:pt>
                <c:pt idx="3316">
                  <c:v>5385.7313137054398</c:v>
                </c:pt>
                <c:pt idx="3317">
                  <c:v>5358.1209788322403</c:v>
                </c:pt>
                <c:pt idx="3318">
                  <c:v>5400.6296310424796</c:v>
                </c:pt>
                <c:pt idx="3319">
                  <c:v>5403.4946689605704</c:v>
                </c:pt>
                <c:pt idx="3320">
                  <c:v>5446.0076589584296</c:v>
                </c:pt>
                <c:pt idx="3321">
                  <c:v>5480.2831635475104</c:v>
                </c:pt>
                <c:pt idx="3322">
                  <c:v>5405.7438282966596</c:v>
                </c:pt>
                <c:pt idx="3323">
                  <c:v>5482.5991225242597</c:v>
                </c:pt>
                <c:pt idx="3324">
                  <c:v>5438.4391934871601</c:v>
                </c:pt>
                <c:pt idx="3325">
                  <c:v>5485.6229450702604</c:v>
                </c:pt>
                <c:pt idx="3326">
                  <c:v>5374.9841771125703</c:v>
                </c:pt>
                <c:pt idx="3327">
                  <c:v>5449.4328627586301</c:v>
                </c:pt>
                <c:pt idx="3328">
                  <c:v>5379.58642196655</c:v>
                </c:pt>
                <c:pt idx="3329">
                  <c:v>5418.5538115501404</c:v>
                </c:pt>
                <c:pt idx="3330">
                  <c:v>5448.3140525817798</c:v>
                </c:pt>
                <c:pt idx="3331">
                  <c:v>5368.7309262752497</c:v>
                </c:pt>
                <c:pt idx="3332">
                  <c:v>5297.5723836421903</c:v>
                </c:pt>
                <c:pt idx="3333">
                  <c:v>5381.0005872249603</c:v>
                </c:pt>
                <c:pt idx="3334">
                  <c:v>5406.1915211677497</c:v>
                </c:pt>
                <c:pt idx="3335">
                  <c:v>5362.9394023418399</c:v>
                </c:pt>
                <c:pt idx="3336">
                  <c:v>5394.1885337829499</c:v>
                </c:pt>
                <c:pt idx="3337">
                  <c:v>5375.7851252555802</c:v>
                </c:pt>
                <c:pt idx="3338">
                  <c:v>5450.4632394313803</c:v>
                </c:pt>
                <c:pt idx="3339">
                  <c:v>5349.8078427314704</c:v>
                </c:pt>
                <c:pt idx="3340">
                  <c:v>5330.1850719451904</c:v>
                </c:pt>
                <c:pt idx="3341">
                  <c:v>5402.7154805660202</c:v>
                </c:pt>
                <c:pt idx="3342">
                  <c:v>5322.8062901496796</c:v>
                </c:pt>
                <c:pt idx="3343">
                  <c:v>5371.9845921993201</c:v>
                </c:pt>
                <c:pt idx="3344">
                  <c:v>5423.5857002735102</c:v>
                </c:pt>
                <c:pt idx="3345">
                  <c:v>5401.7704553604099</c:v>
                </c:pt>
                <c:pt idx="3346">
                  <c:v>5416.4058690071097</c:v>
                </c:pt>
                <c:pt idx="3347">
                  <c:v>5451.8159074783298</c:v>
                </c:pt>
                <c:pt idx="3348">
                  <c:v>5417.3530864715503</c:v>
                </c:pt>
                <c:pt idx="3349">
                  <c:v>5351.5920081138602</c:v>
                </c:pt>
                <c:pt idx="3350">
                  <c:v>5446.5398843288403</c:v>
                </c:pt>
                <c:pt idx="3351">
                  <c:v>5400.9605321884101</c:v>
                </c:pt>
                <c:pt idx="3352">
                  <c:v>5483.9317936897196</c:v>
                </c:pt>
                <c:pt idx="3353">
                  <c:v>5421.8362498283304</c:v>
                </c:pt>
                <c:pt idx="3354">
                  <c:v>5390.8579769134503</c:v>
                </c:pt>
                <c:pt idx="3355">
                  <c:v>5436.4092681407901</c:v>
                </c:pt>
                <c:pt idx="3356">
                  <c:v>5394.9092216491699</c:v>
                </c:pt>
                <c:pt idx="3357">
                  <c:v>5318.7978701591401</c:v>
                </c:pt>
                <c:pt idx="3358">
                  <c:v>5386.2186231613096</c:v>
                </c:pt>
                <c:pt idx="3359">
                  <c:v>5347.6025552749597</c:v>
                </c:pt>
                <c:pt idx="3360">
                  <c:v>5395.0417909622101</c:v>
                </c:pt>
                <c:pt idx="3361">
                  <c:v>5411.5978975296002</c:v>
                </c:pt>
                <c:pt idx="3362">
                  <c:v>5451.4433512687601</c:v>
                </c:pt>
                <c:pt idx="3363">
                  <c:v>5448.1755964756003</c:v>
                </c:pt>
                <c:pt idx="3364">
                  <c:v>5315.9133725166303</c:v>
                </c:pt>
                <c:pt idx="3365">
                  <c:v>5371.8550136089298</c:v>
                </c:pt>
                <c:pt idx="3366">
                  <c:v>5365.6185493469202</c:v>
                </c:pt>
                <c:pt idx="3367">
                  <c:v>5410.4989066123899</c:v>
                </c:pt>
                <c:pt idx="3368">
                  <c:v>5345.9610030651002</c:v>
                </c:pt>
                <c:pt idx="3369">
                  <c:v>5427.4235453605597</c:v>
                </c:pt>
                <c:pt idx="3370">
                  <c:v>5258.3043560981696</c:v>
                </c:pt>
                <c:pt idx="3371">
                  <c:v>5368.19205331802</c:v>
                </c:pt>
                <c:pt idx="3372">
                  <c:v>5332.3142452239899</c:v>
                </c:pt>
                <c:pt idx="3373">
                  <c:v>5366.1963126659302</c:v>
                </c:pt>
                <c:pt idx="3374">
                  <c:v>5407.9615006446802</c:v>
                </c:pt>
                <c:pt idx="3375">
                  <c:v>5368.19030857086</c:v>
                </c:pt>
                <c:pt idx="3376">
                  <c:v>5423.71367025375</c:v>
                </c:pt>
                <c:pt idx="3377">
                  <c:v>5405.8292860984802</c:v>
                </c:pt>
                <c:pt idx="3378">
                  <c:v>5383.1412587165796</c:v>
                </c:pt>
                <c:pt idx="3379">
                  <c:v>5335.7073452472596</c:v>
                </c:pt>
                <c:pt idx="3380">
                  <c:v>5441.6214008331299</c:v>
                </c:pt>
                <c:pt idx="3381">
                  <c:v>5320.4558100700297</c:v>
                </c:pt>
                <c:pt idx="3382">
                  <c:v>5465.9931988716098</c:v>
                </c:pt>
                <c:pt idx="3383">
                  <c:v>5396.1077136993399</c:v>
                </c:pt>
                <c:pt idx="3384">
                  <c:v>5341.7221002578699</c:v>
                </c:pt>
                <c:pt idx="3385">
                  <c:v>5424.3120708465503</c:v>
                </c:pt>
                <c:pt idx="3386">
                  <c:v>5469.9430437088004</c:v>
                </c:pt>
                <c:pt idx="3387">
                  <c:v>5493.0474519729596</c:v>
                </c:pt>
                <c:pt idx="3388">
                  <c:v>5333.4868464469901</c:v>
                </c:pt>
                <c:pt idx="3389">
                  <c:v>5381.8046417236301</c:v>
                </c:pt>
                <c:pt idx="3390">
                  <c:v>5396.7363820075898</c:v>
                </c:pt>
                <c:pt idx="3391">
                  <c:v>5409.90864610672</c:v>
                </c:pt>
                <c:pt idx="3392">
                  <c:v>5365.1106824874796</c:v>
                </c:pt>
                <c:pt idx="3393">
                  <c:v>5401.9066514968799</c:v>
                </c:pt>
                <c:pt idx="3394">
                  <c:v>5404.4817342758097</c:v>
                </c:pt>
                <c:pt idx="3395">
                  <c:v>5424.3674926757803</c:v>
                </c:pt>
                <c:pt idx="3396">
                  <c:v>5494.6937332153302</c:v>
                </c:pt>
                <c:pt idx="3397">
                  <c:v>5375.7198042869504</c:v>
                </c:pt>
                <c:pt idx="3398">
                  <c:v>5360.2819986343302</c:v>
                </c:pt>
                <c:pt idx="3399">
                  <c:v>5311.9282584190296</c:v>
                </c:pt>
                <c:pt idx="3400">
                  <c:v>5308.8764595985404</c:v>
                </c:pt>
                <c:pt idx="3401">
                  <c:v>5393.5868864059403</c:v>
                </c:pt>
                <c:pt idx="3402">
                  <c:v>5325.9466874599402</c:v>
                </c:pt>
                <c:pt idx="3403">
                  <c:v>5380.9617156982404</c:v>
                </c:pt>
                <c:pt idx="3404">
                  <c:v>5379.1176767349198</c:v>
                </c:pt>
                <c:pt idx="3405">
                  <c:v>5404.0346179008402</c:v>
                </c:pt>
                <c:pt idx="3406">
                  <c:v>5332.3488481044697</c:v>
                </c:pt>
                <c:pt idx="3407">
                  <c:v>5295.1984114646903</c:v>
                </c:pt>
                <c:pt idx="3408">
                  <c:v>5337.6084346771204</c:v>
                </c:pt>
                <c:pt idx="3409">
                  <c:v>5230.1330540180197</c:v>
                </c:pt>
                <c:pt idx="3410">
                  <c:v>5419.5925030708304</c:v>
                </c:pt>
                <c:pt idx="3411">
                  <c:v>5295.16425561904</c:v>
                </c:pt>
                <c:pt idx="3412">
                  <c:v>5347.6757574081403</c:v>
                </c:pt>
                <c:pt idx="3413">
                  <c:v>5420.3731777667999</c:v>
                </c:pt>
                <c:pt idx="3414">
                  <c:v>5341.4069967269897</c:v>
                </c:pt>
                <c:pt idx="3415">
                  <c:v>5393.8122534751801</c:v>
                </c:pt>
                <c:pt idx="3416">
                  <c:v>5314.2210998535102</c:v>
                </c:pt>
                <c:pt idx="3417">
                  <c:v>5340.0076169967597</c:v>
                </c:pt>
                <c:pt idx="3418">
                  <c:v>5354.1767220497104</c:v>
                </c:pt>
                <c:pt idx="3419">
                  <c:v>5353.1315760612397</c:v>
                </c:pt>
                <c:pt idx="3420">
                  <c:v>5292.6859407424899</c:v>
                </c:pt>
                <c:pt idx="3421">
                  <c:v>5377.6449189186096</c:v>
                </c:pt>
                <c:pt idx="3422">
                  <c:v>5353.0285487174897</c:v>
                </c:pt>
                <c:pt idx="3423">
                  <c:v>5371.3247189521699</c:v>
                </c:pt>
                <c:pt idx="3424">
                  <c:v>5287.0058760642996</c:v>
                </c:pt>
                <c:pt idx="3425">
                  <c:v>5412.4442567825299</c:v>
                </c:pt>
                <c:pt idx="3426">
                  <c:v>5481.5677721500397</c:v>
                </c:pt>
                <c:pt idx="3427">
                  <c:v>5337.4111371040299</c:v>
                </c:pt>
                <c:pt idx="3428">
                  <c:v>5386.6655356884003</c:v>
                </c:pt>
                <c:pt idx="3429">
                  <c:v>5410.1148433685303</c:v>
                </c:pt>
                <c:pt idx="3430">
                  <c:v>5500.8631310462897</c:v>
                </c:pt>
                <c:pt idx="3431">
                  <c:v>5285.2585849761899</c:v>
                </c:pt>
                <c:pt idx="3432">
                  <c:v>5391.3922352790796</c:v>
                </c:pt>
                <c:pt idx="3433">
                  <c:v>5325.7849082946695</c:v>
                </c:pt>
                <c:pt idx="3434">
                  <c:v>5356.85834932327</c:v>
                </c:pt>
                <c:pt idx="3435">
                  <c:v>5355.8533420562699</c:v>
                </c:pt>
                <c:pt idx="3436">
                  <c:v>5418.5395402908298</c:v>
                </c:pt>
                <c:pt idx="3437">
                  <c:v>5348.7420201301502</c:v>
                </c:pt>
                <c:pt idx="3438">
                  <c:v>5366.5533847808802</c:v>
                </c:pt>
                <c:pt idx="3439">
                  <c:v>5324.2491693496704</c:v>
                </c:pt>
                <c:pt idx="3440">
                  <c:v>5362.4585874080603</c:v>
                </c:pt>
                <c:pt idx="3441">
                  <c:v>5378.0766549110404</c:v>
                </c:pt>
                <c:pt idx="3442">
                  <c:v>5265.7880201339703</c:v>
                </c:pt>
                <c:pt idx="3443">
                  <c:v>5318.0001373290997</c:v>
                </c:pt>
                <c:pt idx="3444">
                  <c:v>5436.1949353217997</c:v>
                </c:pt>
                <c:pt idx="3445">
                  <c:v>5371.89076137542</c:v>
                </c:pt>
                <c:pt idx="3446">
                  <c:v>5446.3479485511698</c:v>
                </c:pt>
                <c:pt idx="3447">
                  <c:v>5386.3762695789301</c:v>
                </c:pt>
                <c:pt idx="3448">
                  <c:v>5448.6403217315601</c:v>
                </c:pt>
                <c:pt idx="3449">
                  <c:v>5322.4651908874503</c:v>
                </c:pt>
                <c:pt idx="3450">
                  <c:v>5336.47539663314</c:v>
                </c:pt>
                <c:pt idx="3451">
                  <c:v>5337.5955960750498</c:v>
                </c:pt>
                <c:pt idx="3452">
                  <c:v>5371.1640713214802</c:v>
                </c:pt>
                <c:pt idx="3453">
                  <c:v>5422.7327165603601</c:v>
                </c:pt>
                <c:pt idx="3454">
                  <c:v>5323.4521794319098</c:v>
                </c:pt>
                <c:pt idx="3455">
                  <c:v>5417.82108068466</c:v>
                </c:pt>
                <c:pt idx="3456">
                  <c:v>5350.7454404830896</c:v>
                </c:pt>
                <c:pt idx="3457">
                  <c:v>5347.0031688213303</c:v>
                </c:pt>
                <c:pt idx="3458">
                  <c:v>5307.0290238857197</c:v>
                </c:pt>
                <c:pt idx="3459">
                  <c:v>5346.6741070747303</c:v>
                </c:pt>
                <c:pt idx="3460">
                  <c:v>5417.0894021987897</c:v>
                </c:pt>
                <c:pt idx="3461">
                  <c:v>5232.3351678848203</c:v>
                </c:pt>
                <c:pt idx="3462">
                  <c:v>5332.9476084709104</c:v>
                </c:pt>
                <c:pt idx="3463">
                  <c:v>5397.7620654106104</c:v>
                </c:pt>
                <c:pt idx="3464">
                  <c:v>5365.1146411895697</c:v>
                </c:pt>
                <c:pt idx="3465">
                  <c:v>5378.2622406482697</c:v>
                </c:pt>
                <c:pt idx="3466">
                  <c:v>5330.4985637664704</c:v>
                </c:pt>
                <c:pt idx="3467">
                  <c:v>5324.0179259776996</c:v>
                </c:pt>
                <c:pt idx="3468">
                  <c:v>5444.85532093048</c:v>
                </c:pt>
                <c:pt idx="3469">
                  <c:v>5311.3392510414096</c:v>
                </c:pt>
                <c:pt idx="3470">
                  <c:v>5301.2845940589896</c:v>
                </c:pt>
                <c:pt idx="3471">
                  <c:v>5324.5368628501801</c:v>
                </c:pt>
                <c:pt idx="3472">
                  <c:v>5419.82002878189</c:v>
                </c:pt>
                <c:pt idx="3473">
                  <c:v>5409.2335796356201</c:v>
                </c:pt>
                <c:pt idx="3474">
                  <c:v>5247.5077469348898</c:v>
                </c:pt>
                <c:pt idx="3475">
                  <c:v>5423.4004864692597</c:v>
                </c:pt>
                <c:pt idx="3476">
                  <c:v>5269.7260885238602</c:v>
                </c:pt>
                <c:pt idx="3477">
                  <c:v>5292.1901068687403</c:v>
                </c:pt>
                <c:pt idx="3478">
                  <c:v>5357.7658674716904</c:v>
                </c:pt>
                <c:pt idx="3479">
                  <c:v>5365.5701234340604</c:v>
                </c:pt>
                <c:pt idx="3480">
                  <c:v>5402.1842758655503</c:v>
                </c:pt>
                <c:pt idx="3481">
                  <c:v>5287.5728583335804</c:v>
                </c:pt>
                <c:pt idx="3482">
                  <c:v>5451.5611801147397</c:v>
                </c:pt>
                <c:pt idx="3483">
                  <c:v>5295.7435173988297</c:v>
                </c:pt>
                <c:pt idx="3484">
                  <c:v>5381.8971362113898</c:v>
                </c:pt>
                <c:pt idx="3485">
                  <c:v>5306.2645611763</c:v>
                </c:pt>
                <c:pt idx="3486">
                  <c:v>5278.4229218959799</c:v>
                </c:pt>
                <c:pt idx="3487">
                  <c:v>5329.5529971122696</c:v>
                </c:pt>
                <c:pt idx="3488">
                  <c:v>5330.6200439929898</c:v>
                </c:pt>
                <c:pt idx="3489">
                  <c:v>5330.6294121742203</c:v>
                </c:pt>
                <c:pt idx="3490">
                  <c:v>5222.9853971004404</c:v>
                </c:pt>
                <c:pt idx="3491">
                  <c:v>5325.0346157550803</c:v>
                </c:pt>
                <c:pt idx="3492">
                  <c:v>5301.4962196350098</c:v>
                </c:pt>
                <c:pt idx="3493">
                  <c:v>5332.2141728401102</c:v>
                </c:pt>
                <c:pt idx="3494">
                  <c:v>5379.6825306415503</c:v>
                </c:pt>
                <c:pt idx="3495">
                  <c:v>5390.84511280059</c:v>
                </c:pt>
                <c:pt idx="3496">
                  <c:v>5462.5368566512998</c:v>
                </c:pt>
                <c:pt idx="3497">
                  <c:v>5297.3762726783698</c:v>
                </c:pt>
                <c:pt idx="3498">
                  <c:v>5290.1083407402002</c:v>
                </c:pt>
                <c:pt idx="3499">
                  <c:v>5286.4063398837998</c:v>
                </c:pt>
                <c:pt idx="3500">
                  <c:v>5372.6863801479303</c:v>
                </c:pt>
                <c:pt idx="3501">
                  <c:v>5337.5040001869202</c:v>
                </c:pt>
                <c:pt idx="3502">
                  <c:v>5338.6879100799497</c:v>
                </c:pt>
                <c:pt idx="3503">
                  <c:v>5354.0206398963901</c:v>
                </c:pt>
                <c:pt idx="3504">
                  <c:v>5385.24015474319</c:v>
                </c:pt>
                <c:pt idx="3505">
                  <c:v>5386.2572956085196</c:v>
                </c:pt>
                <c:pt idx="3506">
                  <c:v>5311.1161975860596</c:v>
                </c:pt>
                <c:pt idx="3507">
                  <c:v>5289.017318964</c:v>
                </c:pt>
                <c:pt idx="3508">
                  <c:v>5325.4746825695001</c:v>
                </c:pt>
                <c:pt idx="3509">
                  <c:v>5256.0361237525904</c:v>
                </c:pt>
                <c:pt idx="3510">
                  <c:v>5363.5654325485202</c:v>
                </c:pt>
                <c:pt idx="3511">
                  <c:v>5328.8517675399698</c:v>
                </c:pt>
                <c:pt idx="3512">
                  <c:v>5240.7722654342597</c:v>
                </c:pt>
                <c:pt idx="3513">
                  <c:v>5285.3704962730399</c:v>
                </c:pt>
                <c:pt idx="3514">
                  <c:v>5340.5808572769101</c:v>
                </c:pt>
                <c:pt idx="3515">
                  <c:v>5325.8026514053299</c:v>
                </c:pt>
                <c:pt idx="3516">
                  <c:v>5447.3678569793701</c:v>
                </c:pt>
                <c:pt idx="3517">
                  <c:v>5315.5190749168396</c:v>
                </c:pt>
                <c:pt idx="3518">
                  <c:v>5271.8282070159903</c:v>
                </c:pt>
                <c:pt idx="3519">
                  <c:v>5293.7110066413798</c:v>
                </c:pt>
                <c:pt idx="3520">
                  <c:v>5340.7096061706497</c:v>
                </c:pt>
                <c:pt idx="3521">
                  <c:v>5246.6204285621598</c:v>
                </c:pt>
                <c:pt idx="3522">
                  <c:v>5256.5591239929199</c:v>
                </c:pt>
                <c:pt idx="3523">
                  <c:v>5396.6009898185703</c:v>
                </c:pt>
                <c:pt idx="3524">
                  <c:v>5294.7934751510602</c:v>
                </c:pt>
                <c:pt idx="3525">
                  <c:v>5308.3388414382898</c:v>
                </c:pt>
                <c:pt idx="3526">
                  <c:v>5337.54241609573</c:v>
                </c:pt>
                <c:pt idx="3527">
                  <c:v>5380.3442330360404</c:v>
                </c:pt>
                <c:pt idx="3528">
                  <c:v>5294.3552207946695</c:v>
                </c:pt>
                <c:pt idx="3529">
                  <c:v>5463.1116566658002</c:v>
                </c:pt>
                <c:pt idx="3530">
                  <c:v>5293.8353075981104</c:v>
                </c:pt>
                <c:pt idx="3531">
                  <c:v>5343.6854429244904</c:v>
                </c:pt>
                <c:pt idx="3532">
                  <c:v>5340.05537652969</c:v>
                </c:pt>
                <c:pt idx="3533">
                  <c:v>5357.51431894302</c:v>
                </c:pt>
                <c:pt idx="3534">
                  <c:v>5363.4068703651401</c:v>
                </c:pt>
                <c:pt idx="3535">
                  <c:v>5349.6702151298496</c:v>
                </c:pt>
                <c:pt idx="3536">
                  <c:v>5343.4137592315601</c:v>
                </c:pt>
                <c:pt idx="3537">
                  <c:v>5339.13196468353</c:v>
                </c:pt>
                <c:pt idx="3538">
                  <c:v>5391.2828712463297</c:v>
                </c:pt>
                <c:pt idx="3539">
                  <c:v>5370.68161392211</c:v>
                </c:pt>
                <c:pt idx="3540">
                  <c:v>5287.5535662174198</c:v>
                </c:pt>
                <c:pt idx="3541">
                  <c:v>5325.4226973056702</c:v>
                </c:pt>
                <c:pt idx="3542">
                  <c:v>5360.9687044620496</c:v>
                </c:pt>
                <c:pt idx="3543">
                  <c:v>5355.5630998611396</c:v>
                </c:pt>
                <c:pt idx="3544">
                  <c:v>5388.5829250812503</c:v>
                </c:pt>
                <c:pt idx="3545">
                  <c:v>5316.5051915645599</c:v>
                </c:pt>
                <c:pt idx="3546">
                  <c:v>5332.3016488552003</c:v>
                </c:pt>
                <c:pt idx="3547">
                  <c:v>5264.4142122268604</c:v>
                </c:pt>
                <c:pt idx="3548">
                  <c:v>5353.26089715957</c:v>
                </c:pt>
                <c:pt idx="3549">
                  <c:v>5400.1967456340699</c:v>
                </c:pt>
                <c:pt idx="3550">
                  <c:v>5267.4856057166999</c:v>
                </c:pt>
                <c:pt idx="3551">
                  <c:v>5318.3851981162998</c:v>
                </c:pt>
                <c:pt idx="3552">
                  <c:v>5277.1442136764499</c:v>
                </c:pt>
                <c:pt idx="3553">
                  <c:v>5284.6799845695496</c:v>
                </c:pt>
                <c:pt idx="3554">
                  <c:v>5274.90086579322</c:v>
                </c:pt>
                <c:pt idx="3555">
                  <c:v>5380.4462997913297</c:v>
                </c:pt>
                <c:pt idx="3556">
                  <c:v>5323.9738545417704</c:v>
                </c:pt>
                <c:pt idx="3557">
                  <c:v>5304.1126608848499</c:v>
                </c:pt>
                <c:pt idx="3558">
                  <c:v>5366.26183438301</c:v>
                </c:pt>
                <c:pt idx="3559">
                  <c:v>5463.7717738151496</c:v>
                </c:pt>
                <c:pt idx="3560">
                  <c:v>5309.8650345802298</c:v>
                </c:pt>
                <c:pt idx="3561">
                  <c:v>5227.7197332382202</c:v>
                </c:pt>
                <c:pt idx="3562">
                  <c:v>5328.2577738761902</c:v>
                </c:pt>
                <c:pt idx="3563">
                  <c:v>5334.0306878089896</c:v>
                </c:pt>
                <c:pt idx="3564">
                  <c:v>5281.6837668418802</c:v>
                </c:pt>
                <c:pt idx="3565">
                  <c:v>5376.5718107223502</c:v>
                </c:pt>
                <c:pt idx="3566">
                  <c:v>5326.5845632553101</c:v>
                </c:pt>
                <c:pt idx="3567">
                  <c:v>5306.106528759</c:v>
                </c:pt>
                <c:pt idx="3568">
                  <c:v>5292.2175126075699</c:v>
                </c:pt>
                <c:pt idx="3569">
                  <c:v>5300.03365373611</c:v>
                </c:pt>
                <c:pt idx="3570">
                  <c:v>5317.8632102012598</c:v>
                </c:pt>
                <c:pt idx="3571">
                  <c:v>5330.2268950939097</c:v>
                </c:pt>
                <c:pt idx="3572">
                  <c:v>5272.7918057441702</c:v>
                </c:pt>
                <c:pt idx="3573">
                  <c:v>5318.9998168945303</c:v>
                </c:pt>
                <c:pt idx="3574">
                  <c:v>5382.6496143341001</c:v>
                </c:pt>
                <c:pt idx="3575">
                  <c:v>5340.4873983859998</c:v>
                </c:pt>
                <c:pt idx="3576">
                  <c:v>5224.8478975296002</c:v>
                </c:pt>
                <c:pt idx="3577">
                  <c:v>5324.1377203464499</c:v>
                </c:pt>
                <c:pt idx="3578">
                  <c:v>5374.2265639305097</c:v>
                </c:pt>
                <c:pt idx="3579">
                  <c:v>5281.0913066863995</c:v>
                </c:pt>
                <c:pt idx="3580">
                  <c:v>5265.55609560012</c:v>
                </c:pt>
                <c:pt idx="3581">
                  <c:v>5207.3779935836701</c:v>
                </c:pt>
                <c:pt idx="3582">
                  <c:v>5335.0733842849704</c:v>
                </c:pt>
                <c:pt idx="3583">
                  <c:v>5344.5776212215396</c:v>
                </c:pt>
                <c:pt idx="3584">
                  <c:v>5361.3094005584699</c:v>
                </c:pt>
                <c:pt idx="3585">
                  <c:v>5256.2722556590998</c:v>
                </c:pt>
                <c:pt idx="3586">
                  <c:v>5255.1512277126303</c:v>
                </c:pt>
                <c:pt idx="3587">
                  <c:v>5379.9464535713196</c:v>
                </c:pt>
                <c:pt idx="3588">
                  <c:v>5331.01244926452</c:v>
                </c:pt>
                <c:pt idx="3589">
                  <c:v>5375.5174899101203</c:v>
                </c:pt>
                <c:pt idx="3590">
                  <c:v>5362.8533887863096</c:v>
                </c:pt>
                <c:pt idx="3591">
                  <c:v>5316.53272247314</c:v>
                </c:pt>
                <c:pt idx="3592">
                  <c:v>5404.7458343505796</c:v>
                </c:pt>
                <c:pt idx="3593">
                  <c:v>5377.6635975837698</c:v>
                </c:pt>
                <c:pt idx="3594">
                  <c:v>5264.3432133197703</c:v>
                </c:pt>
                <c:pt idx="3595">
                  <c:v>5310.5520601272501</c:v>
                </c:pt>
                <c:pt idx="3596">
                  <c:v>5317.05765867233</c:v>
                </c:pt>
                <c:pt idx="3597">
                  <c:v>5226.7102518081601</c:v>
                </c:pt>
                <c:pt idx="3598">
                  <c:v>5333.6548929214396</c:v>
                </c:pt>
                <c:pt idx="3599">
                  <c:v>5301.6755518913196</c:v>
                </c:pt>
                <c:pt idx="3600">
                  <c:v>5308.2756209373401</c:v>
                </c:pt>
                <c:pt idx="3601">
                  <c:v>5252.5974087715103</c:v>
                </c:pt>
                <c:pt idx="3602">
                  <c:v>5271.8921267986298</c:v>
                </c:pt>
                <c:pt idx="3603">
                  <c:v>5275.3721747398304</c:v>
                </c:pt>
                <c:pt idx="3604">
                  <c:v>5296.8119449615397</c:v>
                </c:pt>
                <c:pt idx="3605">
                  <c:v>5378.7006602287202</c:v>
                </c:pt>
                <c:pt idx="3606">
                  <c:v>5355.9130711555399</c:v>
                </c:pt>
                <c:pt idx="3607">
                  <c:v>5307.09875774383</c:v>
                </c:pt>
                <c:pt idx="3608">
                  <c:v>5307.1014213562003</c:v>
                </c:pt>
                <c:pt idx="3609">
                  <c:v>5266.9070606231599</c:v>
                </c:pt>
                <c:pt idx="3610">
                  <c:v>5378.4167199134799</c:v>
                </c:pt>
                <c:pt idx="3611">
                  <c:v>5341.5756211280795</c:v>
                </c:pt>
                <c:pt idx="3612">
                  <c:v>5211.6558933258002</c:v>
                </c:pt>
                <c:pt idx="3613">
                  <c:v>5290.8093757629304</c:v>
                </c:pt>
                <c:pt idx="3614">
                  <c:v>5378.7881798744202</c:v>
                </c:pt>
                <c:pt idx="3615">
                  <c:v>5281.0268979072498</c:v>
                </c:pt>
                <c:pt idx="3616">
                  <c:v>5279.2207541465696</c:v>
                </c:pt>
                <c:pt idx="3617">
                  <c:v>5262.54439210891</c:v>
                </c:pt>
                <c:pt idx="3618">
                  <c:v>5282.6441574096598</c:v>
                </c:pt>
                <c:pt idx="3619">
                  <c:v>5310.6149570941898</c:v>
                </c:pt>
                <c:pt idx="3620">
                  <c:v>5256.1144452095004</c:v>
                </c:pt>
                <c:pt idx="3621">
                  <c:v>5378.5613698959296</c:v>
                </c:pt>
                <c:pt idx="3622">
                  <c:v>5267.4309465885099</c:v>
                </c:pt>
                <c:pt idx="3623">
                  <c:v>5275.2247734069797</c:v>
                </c:pt>
                <c:pt idx="3624">
                  <c:v>5289.5974488258298</c:v>
                </c:pt>
                <c:pt idx="3625">
                  <c:v>5229.3545622825604</c:v>
                </c:pt>
                <c:pt idx="3626">
                  <c:v>5240.4010481834403</c:v>
                </c:pt>
                <c:pt idx="3627">
                  <c:v>5267.5650782585099</c:v>
                </c:pt>
                <c:pt idx="3628">
                  <c:v>5351.3734006881696</c:v>
                </c:pt>
                <c:pt idx="3629">
                  <c:v>5322.0422220230103</c:v>
                </c:pt>
                <c:pt idx="3630">
                  <c:v>5299.3634390830903</c:v>
                </c:pt>
                <c:pt idx="3631">
                  <c:v>5222.7251186370804</c:v>
                </c:pt>
                <c:pt idx="3632">
                  <c:v>5295.2493231296503</c:v>
                </c:pt>
                <c:pt idx="3633">
                  <c:v>5373.3570933341898</c:v>
                </c:pt>
                <c:pt idx="3634">
                  <c:v>5281.6205568313599</c:v>
                </c:pt>
                <c:pt idx="3635">
                  <c:v>5335.4858832359296</c:v>
                </c:pt>
                <c:pt idx="3636">
                  <c:v>5457.7356832027399</c:v>
                </c:pt>
                <c:pt idx="3637">
                  <c:v>5311.4004383087104</c:v>
                </c:pt>
                <c:pt idx="3638">
                  <c:v>5318.1464071273804</c:v>
                </c:pt>
                <c:pt idx="3639">
                  <c:v>5245.0229818820899</c:v>
                </c:pt>
                <c:pt idx="3640">
                  <c:v>5240.5171508788999</c:v>
                </c:pt>
                <c:pt idx="3641">
                  <c:v>5286.5987455844797</c:v>
                </c:pt>
                <c:pt idx="3642">
                  <c:v>5300.5166153907703</c:v>
                </c:pt>
                <c:pt idx="3643">
                  <c:v>5311.2428035736002</c:v>
                </c:pt>
                <c:pt idx="3644">
                  <c:v>5250.4618809223102</c:v>
                </c:pt>
                <c:pt idx="3645">
                  <c:v>5300.91382193565</c:v>
                </c:pt>
                <c:pt idx="3646">
                  <c:v>5367.9904942512503</c:v>
                </c:pt>
                <c:pt idx="3647">
                  <c:v>5298.7169144153504</c:v>
                </c:pt>
                <c:pt idx="3648">
                  <c:v>5353.6862754821695</c:v>
                </c:pt>
                <c:pt idx="3649">
                  <c:v>5352.0308523178101</c:v>
                </c:pt>
                <c:pt idx="3650">
                  <c:v>5411.1689338684</c:v>
                </c:pt>
                <c:pt idx="3651">
                  <c:v>5278.0805344581604</c:v>
                </c:pt>
                <c:pt idx="3652">
                  <c:v>5267.9624934196399</c:v>
                </c:pt>
                <c:pt idx="3653">
                  <c:v>5325.9550926685297</c:v>
                </c:pt>
                <c:pt idx="3654">
                  <c:v>5326.2318911552402</c:v>
                </c:pt>
                <c:pt idx="3655">
                  <c:v>5351.9468274116498</c:v>
                </c:pt>
                <c:pt idx="3656">
                  <c:v>5300.9335193633997</c:v>
                </c:pt>
                <c:pt idx="3657">
                  <c:v>5335.6425018310501</c:v>
                </c:pt>
                <c:pt idx="3658">
                  <c:v>5300.7070980072003</c:v>
                </c:pt>
                <c:pt idx="3659">
                  <c:v>5314.8970170021003</c:v>
                </c:pt>
                <c:pt idx="3660">
                  <c:v>5409.0828690528797</c:v>
                </c:pt>
                <c:pt idx="3661">
                  <c:v>5313.3454618453898</c:v>
                </c:pt>
                <c:pt idx="3662">
                  <c:v>5473.30491662025</c:v>
                </c:pt>
                <c:pt idx="3663">
                  <c:v>5253.5276660919099</c:v>
                </c:pt>
                <c:pt idx="3664">
                  <c:v>5300.0731177329999</c:v>
                </c:pt>
                <c:pt idx="3665">
                  <c:v>5352.4323792457499</c:v>
                </c:pt>
                <c:pt idx="3666">
                  <c:v>5287.3031854629498</c:v>
                </c:pt>
                <c:pt idx="3667">
                  <c:v>5242.2735567092896</c:v>
                </c:pt>
                <c:pt idx="3668">
                  <c:v>5234.9029316902097</c:v>
                </c:pt>
                <c:pt idx="3669">
                  <c:v>5290.1271781921296</c:v>
                </c:pt>
                <c:pt idx="3670">
                  <c:v>5281.5561170578003</c:v>
                </c:pt>
                <c:pt idx="3671">
                  <c:v>5304.8160114288303</c:v>
                </c:pt>
                <c:pt idx="3672">
                  <c:v>5293.4574837684604</c:v>
                </c:pt>
                <c:pt idx="3673">
                  <c:v>5298.1393356323197</c:v>
                </c:pt>
                <c:pt idx="3674">
                  <c:v>5233.94984722137</c:v>
                </c:pt>
                <c:pt idx="3675">
                  <c:v>5341.7967610359101</c:v>
                </c:pt>
                <c:pt idx="3676">
                  <c:v>5386.0184154510498</c:v>
                </c:pt>
                <c:pt idx="3677">
                  <c:v>5310.7457804679798</c:v>
                </c:pt>
                <c:pt idx="3678">
                  <c:v>5205.2414770126297</c:v>
                </c:pt>
                <c:pt idx="3679">
                  <c:v>5328.4668860435404</c:v>
                </c:pt>
                <c:pt idx="3680">
                  <c:v>5316.6515870094299</c:v>
                </c:pt>
                <c:pt idx="3681">
                  <c:v>5269.5100343227296</c:v>
                </c:pt>
                <c:pt idx="3682">
                  <c:v>5236.3736934661802</c:v>
                </c:pt>
                <c:pt idx="3683">
                  <c:v>5296.9810943603497</c:v>
                </c:pt>
                <c:pt idx="3684">
                  <c:v>5309.5721564292899</c:v>
                </c:pt>
                <c:pt idx="3685">
                  <c:v>5339.7996287345804</c:v>
                </c:pt>
                <c:pt idx="3686">
                  <c:v>5280.6365790367099</c:v>
                </c:pt>
                <c:pt idx="3687">
                  <c:v>5312.5327649116498</c:v>
                </c:pt>
                <c:pt idx="3688">
                  <c:v>5312.54216623306</c:v>
                </c:pt>
                <c:pt idx="3689">
                  <c:v>5300.3728127479499</c:v>
                </c:pt>
                <c:pt idx="3690">
                  <c:v>5299.5916419029199</c:v>
                </c:pt>
                <c:pt idx="3691">
                  <c:v>5337.9562377929597</c:v>
                </c:pt>
                <c:pt idx="3692">
                  <c:v>5250.4705219268799</c:v>
                </c:pt>
                <c:pt idx="3693">
                  <c:v>5240.0073041915803</c:v>
                </c:pt>
                <c:pt idx="3694">
                  <c:v>5258.8892655372601</c:v>
                </c:pt>
                <c:pt idx="3695">
                  <c:v>5299.8676121234803</c:v>
                </c:pt>
                <c:pt idx="3696">
                  <c:v>5260.9249401092502</c:v>
                </c:pt>
                <c:pt idx="3697">
                  <c:v>5332.4950222969001</c:v>
                </c:pt>
                <c:pt idx="3698">
                  <c:v>5309.5825996398898</c:v>
                </c:pt>
                <c:pt idx="3699">
                  <c:v>5264.8379750251697</c:v>
                </c:pt>
                <c:pt idx="3700">
                  <c:v>5310.5664396286002</c:v>
                </c:pt>
                <c:pt idx="3701">
                  <c:v>5308.9629485607102</c:v>
                </c:pt>
                <c:pt idx="3702">
                  <c:v>5403.6156315803501</c:v>
                </c:pt>
                <c:pt idx="3703">
                  <c:v>5280.1384761333402</c:v>
                </c:pt>
                <c:pt idx="3704">
                  <c:v>5282.9666531085904</c:v>
                </c:pt>
                <c:pt idx="3705">
                  <c:v>5238.6123626232102</c:v>
                </c:pt>
                <c:pt idx="3706">
                  <c:v>5292.7170071601804</c:v>
                </c:pt>
                <c:pt idx="3707">
                  <c:v>5199.7504611015302</c:v>
                </c:pt>
                <c:pt idx="3708">
                  <c:v>5355.6674022674497</c:v>
                </c:pt>
                <c:pt idx="3709">
                  <c:v>5280.1705899238495</c:v>
                </c:pt>
                <c:pt idx="3710">
                  <c:v>5164.6901481151499</c:v>
                </c:pt>
                <c:pt idx="3711">
                  <c:v>5412.4695897102301</c:v>
                </c:pt>
                <c:pt idx="3712">
                  <c:v>5235.0626182556098</c:v>
                </c:pt>
                <c:pt idx="3713">
                  <c:v>5239.9786992073005</c:v>
                </c:pt>
                <c:pt idx="3714">
                  <c:v>5237.3577260970997</c:v>
                </c:pt>
                <c:pt idx="3715">
                  <c:v>5207.2021865844699</c:v>
                </c:pt>
                <c:pt idx="3716">
                  <c:v>5357.5469636917096</c:v>
                </c:pt>
                <c:pt idx="3717">
                  <c:v>5313.4940688610004</c:v>
                </c:pt>
                <c:pt idx="3718">
                  <c:v>5298.69644236564</c:v>
                </c:pt>
                <c:pt idx="3719">
                  <c:v>5235.0367293357804</c:v>
                </c:pt>
                <c:pt idx="3720">
                  <c:v>5288.2496249675696</c:v>
                </c:pt>
                <c:pt idx="3721">
                  <c:v>5337.8973608016904</c:v>
                </c:pt>
                <c:pt idx="3722">
                  <c:v>5313.7277255058198</c:v>
                </c:pt>
                <c:pt idx="3723">
                  <c:v>5308.7266354560797</c:v>
                </c:pt>
                <c:pt idx="3724">
                  <c:v>5253.1832966804504</c:v>
                </c:pt>
                <c:pt idx="3725">
                  <c:v>5317.7018561363202</c:v>
                </c:pt>
                <c:pt idx="3726">
                  <c:v>5315.03560090065</c:v>
                </c:pt>
                <c:pt idx="3727">
                  <c:v>5301.4112498760196</c:v>
                </c:pt>
                <c:pt idx="3728">
                  <c:v>5192.05816602706</c:v>
                </c:pt>
                <c:pt idx="3729">
                  <c:v>5268.9267220497104</c:v>
                </c:pt>
                <c:pt idx="3730">
                  <c:v>5245.4584050178501</c:v>
                </c:pt>
                <c:pt idx="3731">
                  <c:v>5261.68790316581</c:v>
                </c:pt>
                <c:pt idx="3732">
                  <c:v>5354.2812671661304</c:v>
                </c:pt>
                <c:pt idx="3733">
                  <c:v>5282.4674060344696</c:v>
                </c:pt>
                <c:pt idx="3734">
                  <c:v>5326.63426589965</c:v>
                </c:pt>
                <c:pt idx="3735">
                  <c:v>5300.3367342948904</c:v>
                </c:pt>
                <c:pt idx="3736">
                  <c:v>5238.1209740638697</c:v>
                </c:pt>
                <c:pt idx="3737">
                  <c:v>5174.8885893821698</c:v>
                </c:pt>
                <c:pt idx="3738">
                  <c:v>5191.8993892669596</c:v>
                </c:pt>
                <c:pt idx="3739">
                  <c:v>5212.3420271873401</c:v>
                </c:pt>
                <c:pt idx="3740">
                  <c:v>5251.3751490116101</c:v>
                </c:pt>
                <c:pt idx="3741">
                  <c:v>5261.3907508850098</c:v>
                </c:pt>
                <c:pt idx="3742">
                  <c:v>5266.5264797210602</c:v>
                </c:pt>
                <c:pt idx="3743">
                  <c:v>5338.3309016227704</c:v>
                </c:pt>
                <c:pt idx="3744">
                  <c:v>5208.9318194389298</c:v>
                </c:pt>
                <c:pt idx="3745">
                  <c:v>5257.86405324935</c:v>
                </c:pt>
                <c:pt idx="3746">
                  <c:v>5171.2921895980799</c:v>
                </c:pt>
                <c:pt idx="3747">
                  <c:v>5320.2643551826404</c:v>
                </c:pt>
                <c:pt idx="3748">
                  <c:v>5244.8655252456601</c:v>
                </c:pt>
                <c:pt idx="3749">
                  <c:v>5298.7910180091803</c:v>
                </c:pt>
                <c:pt idx="3750">
                  <c:v>5265.2235159873899</c:v>
                </c:pt>
                <c:pt idx="3751">
                  <c:v>5293.5826153755097</c:v>
                </c:pt>
                <c:pt idx="3752">
                  <c:v>5232.9208157062503</c:v>
                </c:pt>
                <c:pt idx="3753">
                  <c:v>5309.97867441177</c:v>
                </c:pt>
                <c:pt idx="3754">
                  <c:v>5171.4887685775702</c:v>
                </c:pt>
                <c:pt idx="3755">
                  <c:v>5244.4579133987399</c:v>
                </c:pt>
                <c:pt idx="3756">
                  <c:v>5281.3963804244904</c:v>
                </c:pt>
                <c:pt idx="3757">
                  <c:v>5178.9784014224997</c:v>
                </c:pt>
                <c:pt idx="3758">
                  <c:v>5364.7689328193601</c:v>
                </c:pt>
                <c:pt idx="3759">
                  <c:v>5274.2003679275504</c:v>
                </c:pt>
                <c:pt idx="3760">
                  <c:v>5274.2439112663196</c:v>
                </c:pt>
                <c:pt idx="3761">
                  <c:v>5200.2940874099704</c:v>
                </c:pt>
                <c:pt idx="3762">
                  <c:v>5227.9114298820496</c:v>
                </c:pt>
                <c:pt idx="3763">
                  <c:v>5291.9191746711704</c:v>
                </c:pt>
                <c:pt idx="3764">
                  <c:v>5199.9657759666397</c:v>
                </c:pt>
                <c:pt idx="3765">
                  <c:v>5184.0708451271003</c:v>
                </c:pt>
                <c:pt idx="3766">
                  <c:v>5292.32911682128</c:v>
                </c:pt>
                <c:pt idx="3767">
                  <c:v>5291.38689661026</c:v>
                </c:pt>
                <c:pt idx="3768">
                  <c:v>5257.2886056899997</c:v>
                </c:pt>
                <c:pt idx="3769">
                  <c:v>5195.8695392608597</c:v>
                </c:pt>
                <c:pt idx="3770">
                  <c:v>5269.1091456413196</c:v>
                </c:pt>
                <c:pt idx="3771">
                  <c:v>5261.8304133415204</c:v>
                </c:pt>
                <c:pt idx="3772">
                  <c:v>5260.6313714980997</c:v>
                </c:pt>
                <c:pt idx="3773">
                  <c:v>5251.6593546867298</c:v>
                </c:pt>
                <c:pt idx="3774">
                  <c:v>5236.4660744666999</c:v>
                </c:pt>
                <c:pt idx="3775">
                  <c:v>5329.0629606246903</c:v>
                </c:pt>
                <c:pt idx="3776">
                  <c:v>5290.9478478431702</c:v>
                </c:pt>
                <c:pt idx="3777">
                  <c:v>5243.5841231346103</c:v>
                </c:pt>
                <c:pt idx="3778">
                  <c:v>5309.36339855194</c:v>
                </c:pt>
                <c:pt idx="3779">
                  <c:v>5271.5933833122199</c:v>
                </c:pt>
                <c:pt idx="3780">
                  <c:v>5194.3739070892298</c:v>
                </c:pt>
                <c:pt idx="3781">
                  <c:v>5196.0474033355704</c:v>
                </c:pt>
                <c:pt idx="3782">
                  <c:v>5204.23307490348</c:v>
                </c:pt>
                <c:pt idx="3783">
                  <c:v>5220.79381656646</c:v>
                </c:pt>
                <c:pt idx="3784">
                  <c:v>5189.1380934715198</c:v>
                </c:pt>
                <c:pt idx="3785">
                  <c:v>5262.23175358772</c:v>
                </c:pt>
                <c:pt idx="3786">
                  <c:v>5389.6422367095902</c:v>
                </c:pt>
                <c:pt idx="3787">
                  <c:v>5258.2705874443</c:v>
                </c:pt>
                <c:pt idx="3788">
                  <c:v>5285.6540064811697</c:v>
                </c:pt>
                <c:pt idx="3789">
                  <c:v>5182.9174792766498</c:v>
                </c:pt>
                <c:pt idx="3790">
                  <c:v>5330.5366511344901</c:v>
                </c:pt>
                <c:pt idx="3791">
                  <c:v>5267.2777187824204</c:v>
                </c:pt>
                <c:pt idx="3792">
                  <c:v>5230.0055227279599</c:v>
                </c:pt>
                <c:pt idx="3793">
                  <c:v>5192.7474248409198</c:v>
                </c:pt>
                <c:pt idx="3794">
                  <c:v>5289.2623622417404</c:v>
                </c:pt>
                <c:pt idx="3795">
                  <c:v>5245.1359872817902</c:v>
                </c:pt>
                <c:pt idx="3796">
                  <c:v>5284.3886919021597</c:v>
                </c:pt>
                <c:pt idx="3797">
                  <c:v>5264.0478677749597</c:v>
                </c:pt>
                <c:pt idx="3798">
                  <c:v>5236.7430539131101</c:v>
                </c:pt>
                <c:pt idx="3799">
                  <c:v>5293.9449071884101</c:v>
                </c:pt>
                <c:pt idx="3800">
                  <c:v>5195.6496329307502</c:v>
                </c:pt>
                <c:pt idx="3801">
                  <c:v>5242.0565624236997</c:v>
                </c:pt>
                <c:pt idx="3802">
                  <c:v>5279.89083504676</c:v>
                </c:pt>
                <c:pt idx="3803">
                  <c:v>5247.8332824707004</c:v>
                </c:pt>
                <c:pt idx="3804">
                  <c:v>5244.26585793495</c:v>
                </c:pt>
                <c:pt idx="3805">
                  <c:v>5261.2090315818696</c:v>
                </c:pt>
                <c:pt idx="3806">
                  <c:v>5220.5119304656901</c:v>
                </c:pt>
                <c:pt idx="3807">
                  <c:v>5307.7656631469699</c:v>
                </c:pt>
                <c:pt idx="3808">
                  <c:v>5261.8216080665497</c:v>
                </c:pt>
                <c:pt idx="3809">
                  <c:v>5189.1431031227103</c:v>
                </c:pt>
                <c:pt idx="3810">
                  <c:v>5201.4084553718503</c:v>
                </c:pt>
                <c:pt idx="3811">
                  <c:v>5206.1040177345203</c:v>
                </c:pt>
                <c:pt idx="3812">
                  <c:v>5366.4415862560199</c:v>
                </c:pt>
                <c:pt idx="3813">
                  <c:v>5271.6849231719898</c:v>
                </c:pt>
                <c:pt idx="3814">
                  <c:v>5280.8362410068503</c:v>
                </c:pt>
                <c:pt idx="3815">
                  <c:v>5299.8844351768403</c:v>
                </c:pt>
                <c:pt idx="3816">
                  <c:v>5248.2152843475296</c:v>
                </c:pt>
                <c:pt idx="3817">
                  <c:v>5287.4499745368903</c:v>
                </c:pt>
                <c:pt idx="3818">
                  <c:v>5271.1046350002198</c:v>
                </c:pt>
                <c:pt idx="3819">
                  <c:v>5296.7684702873203</c:v>
                </c:pt>
                <c:pt idx="3820">
                  <c:v>5230.6971282958903</c:v>
                </c:pt>
                <c:pt idx="3821">
                  <c:v>5308.6334571838297</c:v>
                </c:pt>
                <c:pt idx="3822">
                  <c:v>5328.1401658058103</c:v>
                </c:pt>
                <c:pt idx="3823">
                  <c:v>5250.8439812660199</c:v>
                </c:pt>
                <c:pt idx="3824">
                  <c:v>5363.1698992252304</c:v>
                </c:pt>
                <c:pt idx="3825">
                  <c:v>5229.8017137050601</c:v>
                </c:pt>
                <c:pt idx="3826">
                  <c:v>5266.6974411010697</c:v>
                </c:pt>
                <c:pt idx="3827">
                  <c:v>5246.5967369079499</c:v>
                </c:pt>
                <c:pt idx="3828">
                  <c:v>5243.5638895034699</c:v>
                </c:pt>
                <c:pt idx="3829">
                  <c:v>5160.0972862243598</c:v>
                </c:pt>
                <c:pt idx="3830">
                  <c:v>5277.1668531894602</c:v>
                </c:pt>
                <c:pt idx="3831">
                  <c:v>5139.7992396354603</c:v>
                </c:pt>
                <c:pt idx="3832">
                  <c:v>5286.4015421867298</c:v>
                </c:pt>
                <c:pt idx="3833">
                  <c:v>5215.137093544</c:v>
                </c:pt>
                <c:pt idx="3834">
                  <c:v>5317.9426896572104</c:v>
                </c:pt>
                <c:pt idx="3835">
                  <c:v>5244.18463087081</c:v>
                </c:pt>
                <c:pt idx="3836">
                  <c:v>5259.48273611068</c:v>
                </c:pt>
                <c:pt idx="3837">
                  <c:v>5265.9049711227399</c:v>
                </c:pt>
                <c:pt idx="3838">
                  <c:v>5196.7823510169901</c:v>
                </c:pt>
                <c:pt idx="3839">
                  <c:v>5267.3173332214301</c:v>
                </c:pt>
                <c:pt idx="3840">
                  <c:v>5186.2947549819901</c:v>
                </c:pt>
                <c:pt idx="3841">
                  <c:v>5265.7740454673703</c:v>
                </c:pt>
                <c:pt idx="3842">
                  <c:v>5297.6898951530402</c:v>
                </c:pt>
                <c:pt idx="3843">
                  <c:v>5240.2388887405396</c:v>
                </c:pt>
                <c:pt idx="3844">
                  <c:v>5273.7870163917496</c:v>
                </c:pt>
                <c:pt idx="3845">
                  <c:v>5179.0702476501401</c:v>
                </c:pt>
                <c:pt idx="3846">
                  <c:v>5212.7985076904297</c:v>
                </c:pt>
                <c:pt idx="3847">
                  <c:v>5295.6112399101203</c:v>
                </c:pt>
                <c:pt idx="3848">
                  <c:v>5187.3255286216699</c:v>
                </c:pt>
                <c:pt idx="3849">
                  <c:v>5219.0404415130597</c:v>
                </c:pt>
                <c:pt idx="3850">
                  <c:v>5208.9725565910303</c:v>
                </c:pt>
                <c:pt idx="3851">
                  <c:v>5218.9055628776496</c:v>
                </c:pt>
                <c:pt idx="3852">
                  <c:v>5273.9635028839102</c:v>
                </c:pt>
                <c:pt idx="3853">
                  <c:v>5214.9079086780503</c:v>
                </c:pt>
                <c:pt idx="3854">
                  <c:v>5277.7926344871503</c:v>
                </c:pt>
                <c:pt idx="3855">
                  <c:v>5254.9485664367603</c:v>
                </c:pt>
                <c:pt idx="3856">
                  <c:v>5210.0353903770401</c:v>
                </c:pt>
                <c:pt idx="3857">
                  <c:v>5228.1620087623596</c:v>
                </c:pt>
                <c:pt idx="3858">
                  <c:v>5268.4776613712302</c:v>
                </c:pt>
                <c:pt idx="3859">
                  <c:v>5185.0841126441901</c:v>
                </c:pt>
                <c:pt idx="3860">
                  <c:v>5300.9529085159302</c:v>
                </c:pt>
                <c:pt idx="3861">
                  <c:v>5282.6524336337998</c:v>
                </c:pt>
                <c:pt idx="3862">
                  <c:v>5214.8598752021699</c:v>
                </c:pt>
                <c:pt idx="3863">
                  <c:v>5207.3221282958903</c:v>
                </c:pt>
                <c:pt idx="3864">
                  <c:v>5203.8207030296298</c:v>
                </c:pt>
                <c:pt idx="3865">
                  <c:v>5219.7749567031797</c:v>
                </c:pt>
                <c:pt idx="3866">
                  <c:v>5281.5521452426901</c:v>
                </c:pt>
                <c:pt idx="3867">
                  <c:v>5229.7290992736798</c:v>
                </c:pt>
                <c:pt idx="3868">
                  <c:v>5339.8239850997898</c:v>
                </c:pt>
                <c:pt idx="3869">
                  <c:v>5262.1515424251502</c:v>
                </c:pt>
                <c:pt idx="3870">
                  <c:v>5170.3410117626099</c:v>
                </c:pt>
                <c:pt idx="3871">
                  <c:v>5194.6906499862598</c:v>
                </c:pt>
                <c:pt idx="3872">
                  <c:v>5278.7499337196296</c:v>
                </c:pt>
                <c:pt idx="3873">
                  <c:v>5257.2532994747098</c:v>
                </c:pt>
                <c:pt idx="3874">
                  <c:v>5187.0110082626297</c:v>
                </c:pt>
                <c:pt idx="3875">
                  <c:v>5308.6453247070303</c:v>
                </c:pt>
                <c:pt idx="3876">
                  <c:v>5239.94190216064</c:v>
                </c:pt>
                <c:pt idx="3877">
                  <c:v>5311.6856241226196</c:v>
                </c:pt>
                <c:pt idx="3878">
                  <c:v>5245.8314013481104</c:v>
                </c:pt>
                <c:pt idx="3879">
                  <c:v>5221.3373880386298</c:v>
                </c:pt>
                <c:pt idx="3880">
                  <c:v>5242.3783371448499</c:v>
                </c:pt>
                <c:pt idx="3881">
                  <c:v>5223.7607560157703</c:v>
                </c:pt>
                <c:pt idx="3882">
                  <c:v>5181.86652302742</c:v>
                </c:pt>
                <c:pt idx="3883">
                  <c:v>5233.11338162422</c:v>
                </c:pt>
                <c:pt idx="3884">
                  <c:v>5210.3220553398096</c:v>
                </c:pt>
                <c:pt idx="3885">
                  <c:v>5261.1386938095002</c:v>
                </c:pt>
                <c:pt idx="3886">
                  <c:v>5204.6165997981998</c:v>
                </c:pt>
                <c:pt idx="3887">
                  <c:v>5191.7597391605304</c:v>
                </c:pt>
                <c:pt idx="3888">
                  <c:v>5212.59746313095</c:v>
                </c:pt>
                <c:pt idx="3889">
                  <c:v>5186.5019936561503</c:v>
                </c:pt>
                <c:pt idx="3890">
                  <c:v>5226.8826954364704</c:v>
                </c:pt>
                <c:pt idx="3891">
                  <c:v>5201.5957703590302</c:v>
                </c:pt>
                <c:pt idx="3892">
                  <c:v>5246.5205025672904</c:v>
                </c:pt>
                <c:pt idx="3893">
                  <c:v>5219.0158839225696</c:v>
                </c:pt>
                <c:pt idx="3894">
                  <c:v>5317.7605443000703</c:v>
                </c:pt>
                <c:pt idx="3895">
                  <c:v>5229.5000133514404</c:v>
                </c:pt>
                <c:pt idx="3896">
                  <c:v>5218.7779164314197</c:v>
                </c:pt>
                <c:pt idx="3897">
                  <c:v>5219.2158975601196</c:v>
                </c:pt>
                <c:pt idx="3898">
                  <c:v>5230.5620408058103</c:v>
                </c:pt>
                <c:pt idx="3899">
                  <c:v>5117.3279328346198</c:v>
                </c:pt>
                <c:pt idx="3900">
                  <c:v>5275.6384379863703</c:v>
                </c:pt>
                <c:pt idx="3901">
                  <c:v>5353.8751473426801</c:v>
                </c:pt>
                <c:pt idx="3902">
                  <c:v>5284.7641868591299</c:v>
                </c:pt>
                <c:pt idx="3903">
                  <c:v>5222.9562089443198</c:v>
                </c:pt>
                <c:pt idx="3904">
                  <c:v>5178.8597064018204</c:v>
                </c:pt>
                <c:pt idx="3905">
                  <c:v>5222.3068623542704</c:v>
                </c:pt>
                <c:pt idx="3906">
                  <c:v>5172.9431829452496</c:v>
                </c:pt>
                <c:pt idx="3907">
                  <c:v>5185.1903820037796</c:v>
                </c:pt>
                <c:pt idx="3908">
                  <c:v>5245.3600285053199</c:v>
                </c:pt>
                <c:pt idx="3909">
                  <c:v>5190.33108305931</c:v>
                </c:pt>
                <c:pt idx="3910">
                  <c:v>5173.9002828598004</c:v>
                </c:pt>
                <c:pt idx="3911">
                  <c:v>5198.73737454414</c:v>
                </c:pt>
                <c:pt idx="3912">
                  <c:v>5231.2162139415695</c:v>
                </c:pt>
                <c:pt idx="3913">
                  <c:v>5244.6530456542896</c:v>
                </c:pt>
                <c:pt idx="3914">
                  <c:v>5277.2023553848203</c:v>
                </c:pt>
                <c:pt idx="3915">
                  <c:v>5165.2902052402496</c:v>
                </c:pt>
                <c:pt idx="3916">
                  <c:v>5214.5003640651703</c:v>
                </c:pt>
                <c:pt idx="3917">
                  <c:v>5194.9594216346704</c:v>
                </c:pt>
                <c:pt idx="3918">
                  <c:v>5178.3178796768098</c:v>
                </c:pt>
                <c:pt idx="3919">
                  <c:v>5244.6344923973002</c:v>
                </c:pt>
                <c:pt idx="3920">
                  <c:v>5231.7494711875897</c:v>
                </c:pt>
                <c:pt idx="3921">
                  <c:v>5213.3758502006503</c:v>
                </c:pt>
                <c:pt idx="3922">
                  <c:v>5243.2787630557996</c:v>
                </c:pt>
                <c:pt idx="3923">
                  <c:v>5106.0485181808399</c:v>
                </c:pt>
                <c:pt idx="3924">
                  <c:v>5199.3409419059699</c:v>
                </c:pt>
                <c:pt idx="3925">
                  <c:v>5238.28053474426</c:v>
                </c:pt>
                <c:pt idx="3926">
                  <c:v>5228.2853496074604</c:v>
                </c:pt>
                <c:pt idx="3927">
                  <c:v>5233.6150159835797</c:v>
                </c:pt>
                <c:pt idx="3928">
                  <c:v>5300.7938823699897</c:v>
                </c:pt>
                <c:pt idx="3929">
                  <c:v>5181.2096567153903</c:v>
                </c:pt>
                <c:pt idx="3930">
                  <c:v>5210.0294771194403</c:v>
                </c:pt>
                <c:pt idx="3931">
                  <c:v>5204.5107684135401</c:v>
                </c:pt>
                <c:pt idx="3932">
                  <c:v>5245.7834157943698</c:v>
                </c:pt>
                <c:pt idx="3933">
                  <c:v>5264.9638366699201</c:v>
                </c:pt>
                <c:pt idx="3934">
                  <c:v>5249.7316832542401</c:v>
                </c:pt>
                <c:pt idx="3935">
                  <c:v>5251.5253667831403</c:v>
                </c:pt>
                <c:pt idx="3936">
                  <c:v>5225.7845518589002</c:v>
                </c:pt>
                <c:pt idx="3937">
                  <c:v>5171.8918869495301</c:v>
                </c:pt>
                <c:pt idx="3938">
                  <c:v>5263.6367568969699</c:v>
                </c:pt>
                <c:pt idx="3939">
                  <c:v>5299.3931579589798</c:v>
                </c:pt>
                <c:pt idx="3940">
                  <c:v>5169.3763916492398</c:v>
                </c:pt>
                <c:pt idx="3941">
                  <c:v>5158.8918375968897</c:v>
                </c:pt>
                <c:pt idx="3942">
                  <c:v>5213.4349665641703</c:v>
                </c:pt>
                <c:pt idx="3943">
                  <c:v>5194.0008730888303</c:v>
                </c:pt>
                <c:pt idx="3944">
                  <c:v>5235.2963976860001</c:v>
                </c:pt>
                <c:pt idx="3945">
                  <c:v>5247.6742627620697</c:v>
                </c:pt>
                <c:pt idx="3946">
                  <c:v>5226.6893386840802</c:v>
                </c:pt>
                <c:pt idx="3947">
                  <c:v>5252.6464061736997</c:v>
                </c:pt>
                <c:pt idx="3948">
                  <c:v>5253.9591915607398</c:v>
                </c:pt>
                <c:pt idx="3949">
                  <c:v>5271.6756281852704</c:v>
                </c:pt>
                <c:pt idx="3950">
                  <c:v>5269.0837371349298</c:v>
                </c:pt>
                <c:pt idx="3951">
                  <c:v>5255.3358368873596</c:v>
                </c:pt>
                <c:pt idx="3952">
                  <c:v>5324.9107022285398</c:v>
                </c:pt>
                <c:pt idx="3953">
                  <c:v>5128.8269772529602</c:v>
                </c:pt>
                <c:pt idx="3954">
                  <c:v>5205.6724653244</c:v>
                </c:pt>
                <c:pt idx="3955">
                  <c:v>5173.3743295669501</c:v>
                </c:pt>
                <c:pt idx="3956">
                  <c:v>5119.7114021778098</c:v>
                </c:pt>
                <c:pt idx="3957">
                  <c:v>5256.4933581352198</c:v>
                </c:pt>
                <c:pt idx="3958">
                  <c:v>5153.2151584625199</c:v>
                </c:pt>
                <c:pt idx="3959">
                  <c:v>5285.5777819156601</c:v>
                </c:pt>
                <c:pt idx="3960">
                  <c:v>5246.7903525829297</c:v>
                </c:pt>
                <c:pt idx="3961">
                  <c:v>5247.6648454666101</c:v>
                </c:pt>
                <c:pt idx="3962">
                  <c:v>5225.5483298301697</c:v>
                </c:pt>
                <c:pt idx="3963">
                  <c:v>5190.0464534759503</c:v>
                </c:pt>
                <c:pt idx="3964">
                  <c:v>5199.96468496322</c:v>
                </c:pt>
                <c:pt idx="3965">
                  <c:v>5208.2145080566397</c:v>
                </c:pt>
                <c:pt idx="3966">
                  <c:v>5305.5886421203604</c:v>
                </c:pt>
                <c:pt idx="3967">
                  <c:v>5239.2515377998297</c:v>
                </c:pt>
                <c:pt idx="3968">
                  <c:v>5114.4086852073597</c:v>
                </c:pt>
                <c:pt idx="3969">
                  <c:v>5232.1275925636201</c:v>
                </c:pt>
                <c:pt idx="3970">
                  <c:v>5205.8636841773896</c:v>
                </c:pt>
                <c:pt idx="3971">
                  <c:v>5225.7504084110196</c:v>
                </c:pt>
                <c:pt idx="3972">
                  <c:v>5176.7195506095804</c:v>
                </c:pt>
                <c:pt idx="3973">
                  <c:v>5232.4822416305497</c:v>
                </c:pt>
                <c:pt idx="3974">
                  <c:v>5212.4734497070303</c:v>
                </c:pt>
                <c:pt idx="3975">
                  <c:v>5222.4900736808704</c:v>
                </c:pt>
                <c:pt idx="3976">
                  <c:v>5177.9448595046997</c:v>
                </c:pt>
                <c:pt idx="3977">
                  <c:v>5251.4168744087201</c:v>
                </c:pt>
                <c:pt idx="3978">
                  <c:v>5236.4245655536597</c:v>
                </c:pt>
                <c:pt idx="3979">
                  <c:v>5262.2328746318799</c:v>
                </c:pt>
                <c:pt idx="3980">
                  <c:v>5185.4586353302002</c:v>
                </c:pt>
                <c:pt idx="3981">
                  <c:v>5180.48149275779</c:v>
                </c:pt>
                <c:pt idx="3982">
                  <c:v>5246.8613722324299</c:v>
                </c:pt>
                <c:pt idx="3983">
                  <c:v>5125.6258049011203</c:v>
                </c:pt>
                <c:pt idx="3984">
                  <c:v>5229.5181884765598</c:v>
                </c:pt>
                <c:pt idx="3985">
                  <c:v>5138.57651615142</c:v>
                </c:pt>
                <c:pt idx="3986">
                  <c:v>5261.37237691879</c:v>
                </c:pt>
                <c:pt idx="3987">
                  <c:v>5182.9785678386597</c:v>
                </c:pt>
                <c:pt idx="3988">
                  <c:v>5181.3271834850302</c:v>
                </c:pt>
                <c:pt idx="3989">
                  <c:v>5260.7908277511597</c:v>
                </c:pt>
                <c:pt idx="3990">
                  <c:v>5146.19880032539</c:v>
                </c:pt>
                <c:pt idx="3991">
                  <c:v>5151.4629206657401</c:v>
                </c:pt>
                <c:pt idx="3992">
                  <c:v>5245.9108796119599</c:v>
                </c:pt>
                <c:pt idx="3993">
                  <c:v>5145.3426060676502</c:v>
                </c:pt>
                <c:pt idx="3994">
                  <c:v>5161.77612662315</c:v>
                </c:pt>
                <c:pt idx="3995">
                  <c:v>5237.82813262939</c:v>
                </c:pt>
                <c:pt idx="3996">
                  <c:v>5225.0705757141104</c:v>
                </c:pt>
                <c:pt idx="3997">
                  <c:v>5205.3328571319498</c:v>
                </c:pt>
                <c:pt idx="3998">
                  <c:v>5168.2126505374899</c:v>
                </c:pt>
                <c:pt idx="3999">
                  <c:v>5158.6513638496399</c:v>
                </c:pt>
                <c:pt idx="4000">
                  <c:v>5242.5689392089798</c:v>
                </c:pt>
                <c:pt idx="4001">
                  <c:v>5158.9940967559796</c:v>
                </c:pt>
              </c:numCache>
            </c:numRef>
          </c:val>
          <c:smooth val="0"/>
          <c:extLst>
            <c:ext xmlns:c16="http://schemas.microsoft.com/office/drawing/2014/chart" uri="{C3380CC4-5D6E-409C-BE32-E72D297353CC}">
              <c16:uniqueId val="{00000000-DE57-4714-AD9E-E277088BD762}"/>
            </c:ext>
          </c:extLst>
        </c:ser>
        <c:dLbls>
          <c:showLegendKey val="0"/>
          <c:showVal val="0"/>
          <c:showCatName val="0"/>
          <c:showSerName val="0"/>
          <c:showPercent val="0"/>
          <c:showBubbleSize val="0"/>
        </c:dLbls>
        <c:smooth val="0"/>
        <c:axId val="504729816"/>
        <c:axId val="504727520"/>
      </c:lineChart>
      <c:catAx>
        <c:axId val="5047298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7520"/>
        <c:crosses val="autoZero"/>
        <c:auto val="1"/>
        <c:lblAlgn val="ctr"/>
        <c:lblOffset val="100"/>
        <c:noMultiLvlLbl val="0"/>
      </c:catAx>
      <c:valAx>
        <c:axId val="5047275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98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loss(2000-4000)</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loss!$B$1596:$B$3597</c:f>
              <c:numCache>
                <c:formatCode>General</c:formatCode>
                <c:ptCount val="2002"/>
                <c:pt idx="0">
                  <c:v>6419.60861778259</c:v>
                </c:pt>
                <c:pt idx="1">
                  <c:v>6290.1904020309403</c:v>
                </c:pt>
                <c:pt idx="2">
                  <c:v>6420.3508338928204</c:v>
                </c:pt>
                <c:pt idx="3">
                  <c:v>6455.2235741615204</c:v>
                </c:pt>
                <c:pt idx="4">
                  <c:v>6358.44721651077</c:v>
                </c:pt>
                <c:pt idx="5">
                  <c:v>6270.1731138229297</c:v>
                </c:pt>
                <c:pt idx="6">
                  <c:v>6355.0627946853601</c:v>
                </c:pt>
                <c:pt idx="7">
                  <c:v>6434.4062070846503</c:v>
                </c:pt>
                <c:pt idx="8">
                  <c:v>6411.1306219100898</c:v>
                </c:pt>
                <c:pt idx="9">
                  <c:v>6394.7893114089902</c:v>
                </c:pt>
                <c:pt idx="10">
                  <c:v>6286.8114285469001</c:v>
                </c:pt>
                <c:pt idx="11">
                  <c:v>6480.6271681785502</c:v>
                </c:pt>
                <c:pt idx="12">
                  <c:v>6491.8539042472803</c:v>
                </c:pt>
                <c:pt idx="13">
                  <c:v>6284.6792087554904</c:v>
                </c:pt>
                <c:pt idx="14">
                  <c:v>6555.8865990638697</c:v>
                </c:pt>
                <c:pt idx="15">
                  <c:v>6387.1485476493799</c:v>
                </c:pt>
                <c:pt idx="16">
                  <c:v>6404.1569814681998</c:v>
                </c:pt>
                <c:pt idx="17">
                  <c:v>6458.6729154586701</c:v>
                </c:pt>
                <c:pt idx="18">
                  <c:v>6485.3828148841803</c:v>
                </c:pt>
                <c:pt idx="19">
                  <c:v>6361.6908774375897</c:v>
                </c:pt>
                <c:pt idx="20">
                  <c:v>6363.5319623947098</c:v>
                </c:pt>
                <c:pt idx="21">
                  <c:v>6329.0473651885904</c:v>
                </c:pt>
                <c:pt idx="22">
                  <c:v>6546.0985856056204</c:v>
                </c:pt>
                <c:pt idx="23">
                  <c:v>6316.2069115638697</c:v>
                </c:pt>
                <c:pt idx="24">
                  <c:v>6449.4914026260303</c:v>
                </c:pt>
                <c:pt idx="25">
                  <c:v>6443.8821229934601</c:v>
                </c:pt>
                <c:pt idx="26">
                  <c:v>6386.13495492935</c:v>
                </c:pt>
                <c:pt idx="27">
                  <c:v>6378.4344148635801</c:v>
                </c:pt>
                <c:pt idx="28">
                  <c:v>6439.3192763328498</c:v>
                </c:pt>
                <c:pt idx="29">
                  <c:v>6477.9890899658203</c:v>
                </c:pt>
                <c:pt idx="30">
                  <c:v>6478.3367915153503</c:v>
                </c:pt>
                <c:pt idx="31">
                  <c:v>6379.0351181030201</c:v>
                </c:pt>
                <c:pt idx="32">
                  <c:v>6395.1492843627902</c:v>
                </c:pt>
                <c:pt idx="33">
                  <c:v>6266.1325340270996</c:v>
                </c:pt>
                <c:pt idx="34">
                  <c:v>6429.2160377502396</c:v>
                </c:pt>
                <c:pt idx="35">
                  <c:v>6429.5864033698999</c:v>
                </c:pt>
                <c:pt idx="36">
                  <c:v>6471.78131818771</c:v>
                </c:pt>
                <c:pt idx="37">
                  <c:v>6485.4068093299802</c:v>
                </c:pt>
                <c:pt idx="38">
                  <c:v>6294.1974267959504</c:v>
                </c:pt>
                <c:pt idx="39">
                  <c:v>6313.74523067474</c:v>
                </c:pt>
                <c:pt idx="40">
                  <c:v>6357.01352405548</c:v>
                </c:pt>
                <c:pt idx="41">
                  <c:v>6316.46044921875</c:v>
                </c:pt>
                <c:pt idx="42">
                  <c:v>6327.8108801841699</c:v>
                </c:pt>
                <c:pt idx="43">
                  <c:v>6423.9131565093903</c:v>
                </c:pt>
                <c:pt idx="44">
                  <c:v>6405.61627149581</c:v>
                </c:pt>
                <c:pt idx="45">
                  <c:v>6321.2180356979297</c:v>
                </c:pt>
                <c:pt idx="46">
                  <c:v>6397.3975615501404</c:v>
                </c:pt>
                <c:pt idx="47">
                  <c:v>6320.2220010757401</c:v>
                </c:pt>
                <c:pt idx="48">
                  <c:v>6392.0274753570502</c:v>
                </c:pt>
                <c:pt idx="49">
                  <c:v>6339.0352497100803</c:v>
                </c:pt>
                <c:pt idx="50">
                  <c:v>6358.18266630172</c:v>
                </c:pt>
                <c:pt idx="51">
                  <c:v>6360.18585348129</c:v>
                </c:pt>
                <c:pt idx="52">
                  <c:v>6386.8129749298096</c:v>
                </c:pt>
                <c:pt idx="53">
                  <c:v>6426.91362714767</c:v>
                </c:pt>
                <c:pt idx="54">
                  <c:v>6328.3151063919004</c:v>
                </c:pt>
                <c:pt idx="55">
                  <c:v>6374.8407435417103</c:v>
                </c:pt>
                <c:pt idx="56">
                  <c:v>6421.83802318573</c:v>
                </c:pt>
                <c:pt idx="57">
                  <c:v>6320.5610232353201</c:v>
                </c:pt>
                <c:pt idx="58">
                  <c:v>6386.0554609298697</c:v>
                </c:pt>
                <c:pt idx="59">
                  <c:v>6290.0501456260599</c:v>
                </c:pt>
                <c:pt idx="60">
                  <c:v>6385.28642416</c:v>
                </c:pt>
                <c:pt idx="61">
                  <c:v>6235.9330163001996</c:v>
                </c:pt>
                <c:pt idx="62">
                  <c:v>6480.8642783164896</c:v>
                </c:pt>
                <c:pt idx="63">
                  <c:v>6412.5318903922998</c:v>
                </c:pt>
                <c:pt idx="64">
                  <c:v>6282.2351350784302</c:v>
                </c:pt>
                <c:pt idx="65">
                  <c:v>6245.6184248924201</c:v>
                </c:pt>
                <c:pt idx="66">
                  <c:v>6253.8850674629202</c:v>
                </c:pt>
                <c:pt idx="67">
                  <c:v>6314.4595594406101</c:v>
                </c:pt>
                <c:pt idx="68">
                  <c:v>6472.4203348159699</c:v>
                </c:pt>
                <c:pt idx="69">
                  <c:v>6305.1139736175501</c:v>
                </c:pt>
                <c:pt idx="70">
                  <c:v>6357.2271246910004</c:v>
                </c:pt>
                <c:pt idx="71">
                  <c:v>6338.5131177902203</c:v>
                </c:pt>
                <c:pt idx="72">
                  <c:v>6342.5140547752299</c:v>
                </c:pt>
                <c:pt idx="73">
                  <c:v>6387.2366204261698</c:v>
                </c:pt>
                <c:pt idx="74">
                  <c:v>6441.3052144050598</c:v>
                </c:pt>
                <c:pt idx="75">
                  <c:v>6488.9943490028299</c:v>
                </c:pt>
                <c:pt idx="76">
                  <c:v>6307.4638085365204</c:v>
                </c:pt>
                <c:pt idx="77">
                  <c:v>6443.3982930183402</c:v>
                </c:pt>
                <c:pt idx="78">
                  <c:v>6416.33465051651</c:v>
                </c:pt>
                <c:pt idx="79">
                  <c:v>6277.7389430999701</c:v>
                </c:pt>
                <c:pt idx="80">
                  <c:v>6426.8094367980902</c:v>
                </c:pt>
                <c:pt idx="81">
                  <c:v>6475.8652739524796</c:v>
                </c:pt>
                <c:pt idx="82">
                  <c:v>6324.1433954238801</c:v>
                </c:pt>
                <c:pt idx="83">
                  <c:v>6377.2827043533298</c:v>
                </c:pt>
                <c:pt idx="84">
                  <c:v>6379.6519403457596</c:v>
                </c:pt>
                <c:pt idx="85">
                  <c:v>6279.6829810142499</c:v>
                </c:pt>
                <c:pt idx="86">
                  <c:v>6335.8178362846302</c:v>
                </c:pt>
                <c:pt idx="87">
                  <c:v>6266.5422134399396</c:v>
                </c:pt>
                <c:pt idx="88">
                  <c:v>6394.8461060523896</c:v>
                </c:pt>
                <c:pt idx="89">
                  <c:v>6405.5825099944996</c:v>
                </c:pt>
                <c:pt idx="90">
                  <c:v>6287.3521223068201</c:v>
                </c:pt>
                <c:pt idx="91">
                  <c:v>6314.1781330108597</c:v>
                </c:pt>
                <c:pt idx="92">
                  <c:v>6346.6031255722</c:v>
                </c:pt>
                <c:pt idx="93">
                  <c:v>6325.8643455505298</c:v>
                </c:pt>
                <c:pt idx="94">
                  <c:v>6314.0168871879496</c:v>
                </c:pt>
                <c:pt idx="95">
                  <c:v>6321.4335494041397</c:v>
                </c:pt>
                <c:pt idx="96">
                  <c:v>6244.9286904335004</c:v>
                </c:pt>
                <c:pt idx="97">
                  <c:v>6435.2869825363096</c:v>
                </c:pt>
                <c:pt idx="98">
                  <c:v>6232.9422602653503</c:v>
                </c:pt>
                <c:pt idx="99">
                  <c:v>6220.1490406989997</c:v>
                </c:pt>
                <c:pt idx="100">
                  <c:v>6291.8442363738995</c:v>
                </c:pt>
                <c:pt idx="101">
                  <c:v>6250.7296242713901</c:v>
                </c:pt>
                <c:pt idx="102">
                  <c:v>6250.4938426017698</c:v>
                </c:pt>
                <c:pt idx="103">
                  <c:v>6358.4328341483997</c:v>
                </c:pt>
                <c:pt idx="104">
                  <c:v>6326.1946301460202</c:v>
                </c:pt>
                <c:pt idx="105">
                  <c:v>6366.1220989227204</c:v>
                </c:pt>
                <c:pt idx="106">
                  <c:v>6320.6038856506302</c:v>
                </c:pt>
                <c:pt idx="107">
                  <c:v>6279.2032709121704</c:v>
                </c:pt>
                <c:pt idx="108">
                  <c:v>6353.7321391105597</c:v>
                </c:pt>
                <c:pt idx="109">
                  <c:v>6242.39624214172</c:v>
                </c:pt>
                <c:pt idx="110">
                  <c:v>6285.2978858947699</c:v>
                </c:pt>
                <c:pt idx="111">
                  <c:v>6326.5008120536804</c:v>
                </c:pt>
                <c:pt idx="112">
                  <c:v>6226.0868670940399</c:v>
                </c:pt>
                <c:pt idx="113">
                  <c:v>6385.1325092315601</c:v>
                </c:pt>
                <c:pt idx="114">
                  <c:v>6370.28498983383</c:v>
                </c:pt>
                <c:pt idx="115">
                  <c:v>6433.7465844154303</c:v>
                </c:pt>
                <c:pt idx="116">
                  <c:v>6267.02727937698</c:v>
                </c:pt>
                <c:pt idx="117">
                  <c:v>6194.9149804115204</c:v>
                </c:pt>
                <c:pt idx="118">
                  <c:v>6372.2642960548401</c:v>
                </c:pt>
                <c:pt idx="119">
                  <c:v>6354.9027128219604</c:v>
                </c:pt>
                <c:pt idx="120">
                  <c:v>6320.97065782547</c:v>
                </c:pt>
                <c:pt idx="121">
                  <c:v>6229.97193717956</c:v>
                </c:pt>
                <c:pt idx="122">
                  <c:v>6440.4578537940897</c:v>
                </c:pt>
                <c:pt idx="123">
                  <c:v>6392.4426746368399</c:v>
                </c:pt>
                <c:pt idx="124">
                  <c:v>6231.3455910682596</c:v>
                </c:pt>
                <c:pt idx="125">
                  <c:v>6333.5280547142002</c:v>
                </c:pt>
                <c:pt idx="126">
                  <c:v>6281.1770339012101</c:v>
                </c:pt>
                <c:pt idx="127">
                  <c:v>6269.9468107223502</c:v>
                </c:pt>
                <c:pt idx="128">
                  <c:v>6241.33152770996</c:v>
                </c:pt>
                <c:pt idx="129">
                  <c:v>6295.4682812690698</c:v>
                </c:pt>
                <c:pt idx="130">
                  <c:v>6254.2829928398096</c:v>
                </c:pt>
                <c:pt idx="131">
                  <c:v>6304.4323120117097</c:v>
                </c:pt>
                <c:pt idx="132">
                  <c:v>6246.3566174507096</c:v>
                </c:pt>
                <c:pt idx="133">
                  <c:v>6290.0841822624197</c:v>
                </c:pt>
                <c:pt idx="134">
                  <c:v>6276.6918630599903</c:v>
                </c:pt>
                <c:pt idx="135">
                  <c:v>6215.8134984970002</c:v>
                </c:pt>
                <c:pt idx="136">
                  <c:v>6299.2620306014996</c:v>
                </c:pt>
                <c:pt idx="137">
                  <c:v>6382.6887536048798</c:v>
                </c:pt>
                <c:pt idx="138">
                  <c:v>6309.5029721259998</c:v>
                </c:pt>
                <c:pt idx="139">
                  <c:v>6260.2932763099598</c:v>
                </c:pt>
                <c:pt idx="140">
                  <c:v>6231.7452716827302</c:v>
                </c:pt>
                <c:pt idx="141">
                  <c:v>6181.19829893112</c:v>
                </c:pt>
                <c:pt idx="142">
                  <c:v>6250.1155552864002</c:v>
                </c:pt>
                <c:pt idx="143">
                  <c:v>6283.8335492610904</c:v>
                </c:pt>
                <c:pt idx="144">
                  <c:v>6248.4445056915201</c:v>
                </c:pt>
                <c:pt idx="145">
                  <c:v>6329.4107208251899</c:v>
                </c:pt>
                <c:pt idx="146">
                  <c:v>6294.6784243583597</c:v>
                </c:pt>
                <c:pt idx="147">
                  <c:v>6253.32102394104</c:v>
                </c:pt>
                <c:pt idx="148">
                  <c:v>6315.28244590759</c:v>
                </c:pt>
                <c:pt idx="149">
                  <c:v>6198.6770081519999</c:v>
                </c:pt>
                <c:pt idx="150">
                  <c:v>6380.0204415321296</c:v>
                </c:pt>
                <c:pt idx="151">
                  <c:v>6314.2556705474799</c:v>
                </c:pt>
                <c:pt idx="152">
                  <c:v>6347.4745764732297</c:v>
                </c:pt>
                <c:pt idx="153">
                  <c:v>6235.9208440780603</c:v>
                </c:pt>
                <c:pt idx="154">
                  <c:v>6342.4603986740103</c:v>
                </c:pt>
                <c:pt idx="155">
                  <c:v>6364.7854313850403</c:v>
                </c:pt>
                <c:pt idx="156">
                  <c:v>6306.0918245315497</c:v>
                </c:pt>
                <c:pt idx="157">
                  <c:v>6405.5868411064102</c:v>
                </c:pt>
                <c:pt idx="158">
                  <c:v>6276.4715228080704</c:v>
                </c:pt>
                <c:pt idx="159">
                  <c:v>6209.95703887939</c:v>
                </c:pt>
                <c:pt idx="160">
                  <c:v>6233.5360021591096</c:v>
                </c:pt>
                <c:pt idx="161">
                  <c:v>6394.1702876091003</c:v>
                </c:pt>
                <c:pt idx="162">
                  <c:v>6423.0648522376996</c:v>
                </c:pt>
                <c:pt idx="163">
                  <c:v>6247.6205291748001</c:v>
                </c:pt>
                <c:pt idx="164">
                  <c:v>6340.5399041175797</c:v>
                </c:pt>
                <c:pt idx="165">
                  <c:v>6322.0803613662702</c:v>
                </c:pt>
                <c:pt idx="166">
                  <c:v>6264.2680611610404</c:v>
                </c:pt>
                <c:pt idx="167">
                  <c:v>6216.0876846313404</c:v>
                </c:pt>
                <c:pt idx="168">
                  <c:v>6154.7773127555802</c:v>
                </c:pt>
                <c:pt idx="169">
                  <c:v>6086.0457983016904</c:v>
                </c:pt>
                <c:pt idx="170">
                  <c:v>6260.6058111190796</c:v>
                </c:pt>
                <c:pt idx="171">
                  <c:v>6308.3571209907504</c:v>
                </c:pt>
                <c:pt idx="172">
                  <c:v>6280.9439892768796</c:v>
                </c:pt>
                <c:pt idx="173">
                  <c:v>6248.2375841140702</c:v>
                </c:pt>
                <c:pt idx="174">
                  <c:v>6308.1931190490704</c:v>
                </c:pt>
                <c:pt idx="175">
                  <c:v>6297.6353254318201</c:v>
                </c:pt>
                <c:pt idx="176">
                  <c:v>6188.8875503540003</c:v>
                </c:pt>
                <c:pt idx="177">
                  <c:v>6232.28027725219</c:v>
                </c:pt>
                <c:pt idx="178">
                  <c:v>6275.3959488868704</c:v>
                </c:pt>
                <c:pt idx="179">
                  <c:v>6164.9166302680896</c:v>
                </c:pt>
                <c:pt idx="180">
                  <c:v>6137.6971197128296</c:v>
                </c:pt>
                <c:pt idx="181">
                  <c:v>6299.95921516418</c:v>
                </c:pt>
                <c:pt idx="182">
                  <c:v>6154.9330644607498</c:v>
                </c:pt>
                <c:pt idx="183">
                  <c:v>6247.3888640403702</c:v>
                </c:pt>
                <c:pt idx="184">
                  <c:v>6339.2528228759702</c:v>
                </c:pt>
                <c:pt idx="185">
                  <c:v>6305.6978340148898</c:v>
                </c:pt>
                <c:pt idx="186">
                  <c:v>6315.8039398193296</c:v>
                </c:pt>
                <c:pt idx="187">
                  <c:v>6308.2788290977396</c:v>
                </c:pt>
                <c:pt idx="188">
                  <c:v>6297.1864676475498</c:v>
                </c:pt>
                <c:pt idx="189">
                  <c:v>6286.5076806545203</c:v>
                </c:pt>
                <c:pt idx="190">
                  <c:v>6240.1220850944501</c:v>
                </c:pt>
                <c:pt idx="191">
                  <c:v>6203.5275340080198</c:v>
                </c:pt>
                <c:pt idx="192">
                  <c:v>6267.90314626693</c:v>
                </c:pt>
                <c:pt idx="193">
                  <c:v>6144.2855439186096</c:v>
                </c:pt>
                <c:pt idx="194">
                  <c:v>6282.4501490592902</c:v>
                </c:pt>
                <c:pt idx="195">
                  <c:v>6291.9395499229404</c:v>
                </c:pt>
                <c:pt idx="196">
                  <c:v>6152.9229831695502</c:v>
                </c:pt>
                <c:pt idx="197">
                  <c:v>6333.3353567123404</c:v>
                </c:pt>
                <c:pt idx="198">
                  <c:v>6251.1280717849704</c:v>
                </c:pt>
                <c:pt idx="199">
                  <c:v>6248.3197760581897</c:v>
                </c:pt>
                <c:pt idx="200">
                  <c:v>6242.7527484893799</c:v>
                </c:pt>
                <c:pt idx="201">
                  <c:v>6140.80290079116</c:v>
                </c:pt>
                <c:pt idx="202">
                  <c:v>6229.7477545738202</c:v>
                </c:pt>
                <c:pt idx="203">
                  <c:v>6343.9339973926499</c:v>
                </c:pt>
                <c:pt idx="204">
                  <c:v>6185.7705864906302</c:v>
                </c:pt>
                <c:pt idx="205">
                  <c:v>6152.0099811553901</c:v>
                </c:pt>
                <c:pt idx="206">
                  <c:v>6166.1491498947098</c:v>
                </c:pt>
                <c:pt idx="207">
                  <c:v>6211.0092368125897</c:v>
                </c:pt>
                <c:pt idx="208">
                  <c:v>6234.03972864151</c:v>
                </c:pt>
                <c:pt idx="209">
                  <c:v>6223.4724001884397</c:v>
                </c:pt>
                <c:pt idx="210">
                  <c:v>6270.9725270271301</c:v>
                </c:pt>
                <c:pt idx="211">
                  <c:v>6084.9726181030201</c:v>
                </c:pt>
                <c:pt idx="212">
                  <c:v>6125.7167997360202</c:v>
                </c:pt>
                <c:pt idx="213">
                  <c:v>6318.9998726844697</c:v>
                </c:pt>
                <c:pt idx="214">
                  <c:v>6170.7194747924796</c:v>
                </c:pt>
                <c:pt idx="215">
                  <c:v>6223.7946028709403</c:v>
                </c:pt>
                <c:pt idx="216">
                  <c:v>6170.8419837951596</c:v>
                </c:pt>
                <c:pt idx="217">
                  <c:v>6187.0921578407197</c:v>
                </c:pt>
                <c:pt idx="218">
                  <c:v>6376.4112706184296</c:v>
                </c:pt>
                <c:pt idx="219">
                  <c:v>6113.61112356185</c:v>
                </c:pt>
                <c:pt idx="220">
                  <c:v>6145.7880930900501</c:v>
                </c:pt>
                <c:pt idx="221">
                  <c:v>6193.7504158020001</c:v>
                </c:pt>
                <c:pt idx="222">
                  <c:v>6163.8399991989099</c:v>
                </c:pt>
                <c:pt idx="223">
                  <c:v>6253.5217013358997</c:v>
                </c:pt>
                <c:pt idx="224">
                  <c:v>6290.4423041343598</c:v>
                </c:pt>
                <c:pt idx="225">
                  <c:v>6146.4600462913504</c:v>
                </c:pt>
                <c:pt idx="226">
                  <c:v>6169.85151338577</c:v>
                </c:pt>
                <c:pt idx="227">
                  <c:v>6260.2315416335996</c:v>
                </c:pt>
                <c:pt idx="228">
                  <c:v>6254.0883889198303</c:v>
                </c:pt>
                <c:pt idx="229">
                  <c:v>6166.9583518505096</c:v>
                </c:pt>
                <c:pt idx="230">
                  <c:v>6238.0016407966596</c:v>
                </c:pt>
                <c:pt idx="231">
                  <c:v>6251.4398684501602</c:v>
                </c:pt>
                <c:pt idx="232">
                  <c:v>6060.3838000297501</c:v>
                </c:pt>
                <c:pt idx="233">
                  <c:v>6303.8353028297397</c:v>
                </c:pt>
                <c:pt idx="234">
                  <c:v>6187.8546204566901</c:v>
                </c:pt>
                <c:pt idx="235">
                  <c:v>6157.9771308898898</c:v>
                </c:pt>
                <c:pt idx="236">
                  <c:v>6185.2829318046497</c:v>
                </c:pt>
                <c:pt idx="237">
                  <c:v>6193.2169680595398</c:v>
                </c:pt>
                <c:pt idx="238">
                  <c:v>6169.6805210113498</c:v>
                </c:pt>
                <c:pt idx="239">
                  <c:v>6293.1645255088797</c:v>
                </c:pt>
                <c:pt idx="240">
                  <c:v>6308.1277260780298</c:v>
                </c:pt>
                <c:pt idx="241">
                  <c:v>6232.7286028862</c:v>
                </c:pt>
                <c:pt idx="242">
                  <c:v>6242.3182668685904</c:v>
                </c:pt>
                <c:pt idx="243">
                  <c:v>6147.6168980598404</c:v>
                </c:pt>
                <c:pt idx="244">
                  <c:v>6136.9093713760303</c:v>
                </c:pt>
                <c:pt idx="245">
                  <c:v>6340.1880989074698</c:v>
                </c:pt>
                <c:pt idx="246">
                  <c:v>6152.4937477111798</c:v>
                </c:pt>
                <c:pt idx="247">
                  <c:v>6194.7338471412604</c:v>
                </c:pt>
                <c:pt idx="248">
                  <c:v>6117.74769115448</c:v>
                </c:pt>
                <c:pt idx="249">
                  <c:v>6140.5985908508301</c:v>
                </c:pt>
                <c:pt idx="250">
                  <c:v>6209.0782580375599</c:v>
                </c:pt>
                <c:pt idx="251">
                  <c:v>6180.4639625549298</c:v>
                </c:pt>
                <c:pt idx="252">
                  <c:v>6221.1976914405795</c:v>
                </c:pt>
                <c:pt idx="253">
                  <c:v>6170.59657764434</c:v>
                </c:pt>
                <c:pt idx="254">
                  <c:v>6154.9095330238297</c:v>
                </c:pt>
                <c:pt idx="255">
                  <c:v>6147.6812248229899</c:v>
                </c:pt>
                <c:pt idx="256">
                  <c:v>6232.0165200233396</c:v>
                </c:pt>
                <c:pt idx="257">
                  <c:v>6119.3516664504996</c:v>
                </c:pt>
                <c:pt idx="258">
                  <c:v>6199.6952061653101</c:v>
                </c:pt>
                <c:pt idx="259">
                  <c:v>6090.1332406997599</c:v>
                </c:pt>
                <c:pt idx="260">
                  <c:v>6187.7977447509702</c:v>
                </c:pt>
                <c:pt idx="261">
                  <c:v>6253.0218241214698</c:v>
                </c:pt>
                <c:pt idx="262">
                  <c:v>6134.3390083312897</c:v>
                </c:pt>
                <c:pt idx="263">
                  <c:v>6221.7121415138199</c:v>
                </c:pt>
                <c:pt idx="264">
                  <c:v>6277.7618694305402</c:v>
                </c:pt>
                <c:pt idx="265">
                  <c:v>6282.8424816131501</c:v>
                </c:pt>
                <c:pt idx="266">
                  <c:v>6340.6762609481802</c:v>
                </c:pt>
                <c:pt idx="267">
                  <c:v>6246.6832809448197</c:v>
                </c:pt>
                <c:pt idx="268">
                  <c:v>6082.3434405326798</c:v>
                </c:pt>
                <c:pt idx="269">
                  <c:v>6163.3142786026001</c:v>
                </c:pt>
                <c:pt idx="270">
                  <c:v>6128.5995345115598</c:v>
                </c:pt>
                <c:pt idx="271">
                  <c:v>6212.5371756553604</c:v>
                </c:pt>
                <c:pt idx="272">
                  <c:v>6113.1642999649002</c:v>
                </c:pt>
                <c:pt idx="273">
                  <c:v>6160.5715651512101</c:v>
                </c:pt>
                <c:pt idx="274">
                  <c:v>6132.9998526573099</c:v>
                </c:pt>
                <c:pt idx="275">
                  <c:v>6091.9108629226603</c:v>
                </c:pt>
                <c:pt idx="276">
                  <c:v>6177.8789234161304</c:v>
                </c:pt>
                <c:pt idx="277">
                  <c:v>6193.2671179771396</c:v>
                </c:pt>
                <c:pt idx="278">
                  <c:v>6185.8537178039496</c:v>
                </c:pt>
                <c:pt idx="279">
                  <c:v>6171.0081138610803</c:v>
                </c:pt>
                <c:pt idx="280">
                  <c:v>6154.1760830879202</c:v>
                </c:pt>
                <c:pt idx="281">
                  <c:v>6228.4419116973804</c:v>
                </c:pt>
                <c:pt idx="282">
                  <c:v>6180.1687569618198</c:v>
                </c:pt>
                <c:pt idx="283">
                  <c:v>6167.3884305953898</c:v>
                </c:pt>
                <c:pt idx="284">
                  <c:v>6180.3372473716699</c:v>
                </c:pt>
                <c:pt idx="285">
                  <c:v>6145.4131808280899</c:v>
                </c:pt>
                <c:pt idx="286">
                  <c:v>6164.0520963668796</c:v>
                </c:pt>
                <c:pt idx="287">
                  <c:v>6078.0994052886899</c:v>
                </c:pt>
                <c:pt idx="288">
                  <c:v>6045.4177865982001</c:v>
                </c:pt>
                <c:pt idx="289">
                  <c:v>6186.7470006942704</c:v>
                </c:pt>
                <c:pt idx="290">
                  <c:v>6201.0629987716602</c:v>
                </c:pt>
                <c:pt idx="291">
                  <c:v>6099.9778137207004</c:v>
                </c:pt>
                <c:pt idx="292">
                  <c:v>6127.7230072021403</c:v>
                </c:pt>
                <c:pt idx="293">
                  <c:v>6099.2888166904404</c:v>
                </c:pt>
                <c:pt idx="294">
                  <c:v>6120.2428226470902</c:v>
                </c:pt>
                <c:pt idx="295">
                  <c:v>6144.8757085800098</c:v>
                </c:pt>
                <c:pt idx="296">
                  <c:v>6242.3792767524701</c:v>
                </c:pt>
                <c:pt idx="297">
                  <c:v>6231.9930005073502</c:v>
                </c:pt>
                <c:pt idx="298">
                  <c:v>6058.2163290977396</c:v>
                </c:pt>
                <c:pt idx="299">
                  <c:v>6128.5480952262797</c:v>
                </c:pt>
                <c:pt idx="300">
                  <c:v>6134.1035428047098</c:v>
                </c:pt>
                <c:pt idx="301">
                  <c:v>6111.3904299735996</c:v>
                </c:pt>
                <c:pt idx="302">
                  <c:v>6094.0057129859897</c:v>
                </c:pt>
                <c:pt idx="303">
                  <c:v>6142.9375166892996</c:v>
                </c:pt>
                <c:pt idx="304">
                  <c:v>6170.3864974975504</c:v>
                </c:pt>
                <c:pt idx="305">
                  <c:v>6090.3877904415103</c:v>
                </c:pt>
                <c:pt idx="306">
                  <c:v>6109.7097296714701</c:v>
                </c:pt>
                <c:pt idx="307">
                  <c:v>6095.8662862777701</c:v>
                </c:pt>
                <c:pt idx="308">
                  <c:v>6017.2143731117203</c:v>
                </c:pt>
                <c:pt idx="309">
                  <c:v>6075.1335654258701</c:v>
                </c:pt>
                <c:pt idx="310">
                  <c:v>6115.5711665153503</c:v>
                </c:pt>
                <c:pt idx="311">
                  <c:v>6121.2428841590799</c:v>
                </c:pt>
                <c:pt idx="312">
                  <c:v>6200.9772920608502</c:v>
                </c:pt>
                <c:pt idx="313">
                  <c:v>6142.5440182685797</c:v>
                </c:pt>
                <c:pt idx="314">
                  <c:v>6100.4770030975296</c:v>
                </c:pt>
                <c:pt idx="315">
                  <c:v>6130.6020870208704</c:v>
                </c:pt>
                <c:pt idx="316">
                  <c:v>6165.1783933639499</c:v>
                </c:pt>
                <c:pt idx="317">
                  <c:v>6185.37904262542</c:v>
                </c:pt>
                <c:pt idx="318">
                  <c:v>6226.5306420326197</c:v>
                </c:pt>
                <c:pt idx="319">
                  <c:v>6177.0372309684699</c:v>
                </c:pt>
                <c:pt idx="320">
                  <c:v>6156.7276577949497</c:v>
                </c:pt>
                <c:pt idx="321">
                  <c:v>6109.2820320129304</c:v>
                </c:pt>
                <c:pt idx="322">
                  <c:v>6138.6856532096799</c:v>
                </c:pt>
                <c:pt idx="323">
                  <c:v>6204.0599656104996</c:v>
                </c:pt>
                <c:pt idx="324">
                  <c:v>6151.0240817069998</c:v>
                </c:pt>
                <c:pt idx="325">
                  <c:v>6232.16497087478</c:v>
                </c:pt>
                <c:pt idx="326">
                  <c:v>6092.0366373062097</c:v>
                </c:pt>
                <c:pt idx="327">
                  <c:v>6088.6047821044904</c:v>
                </c:pt>
                <c:pt idx="328">
                  <c:v>6151.7945303916904</c:v>
                </c:pt>
                <c:pt idx="329">
                  <c:v>6139.1697144508298</c:v>
                </c:pt>
                <c:pt idx="330">
                  <c:v>6155.3059773445102</c:v>
                </c:pt>
                <c:pt idx="331">
                  <c:v>6054.9945745468103</c:v>
                </c:pt>
                <c:pt idx="332">
                  <c:v>6163.5778660774204</c:v>
                </c:pt>
                <c:pt idx="333">
                  <c:v>6108.1224279403596</c:v>
                </c:pt>
                <c:pt idx="334">
                  <c:v>6089.6809830665497</c:v>
                </c:pt>
                <c:pt idx="335">
                  <c:v>6204.2212977409299</c:v>
                </c:pt>
                <c:pt idx="336">
                  <c:v>6143.8155145645096</c:v>
                </c:pt>
                <c:pt idx="337">
                  <c:v>6004.8759317397999</c:v>
                </c:pt>
                <c:pt idx="338">
                  <c:v>6065.7955265045102</c:v>
                </c:pt>
                <c:pt idx="339">
                  <c:v>6082.7303905486997</c:v>
                </c:pt>
                <c:pt idx="340">
                  <c:v>5998.5179524421601</c:v>
                </c:pt>
                <c:pt idx="341">
                  <c:v>6198.6364812850898</c:v>
                </c:pt>
                <c:pt idx="342">
                  <c:v>6077.1976757049497</c:v>
                </c:pt>
                <c:pt idx="343">
                  <c:v>6138.3741583824103</c:v>
                </c:pt>
                <c:pt idx="344">
                  <c:v>6097.3647580146699</c:v>
                </c:pt>
                <c:pt idx="345">
                  <c:v>6069.9746556281998</c:v>
                </c:pt>
                <c:pt idx="346">
                  <c:v>6139.1439008712696</c:v>
                </c:pt>
                <c:pt idx="347">
                  <c:v>5982.77760887146</c:v>
                </c:pt>
                <c:pt idx="348">
                  <c:v>5996.8318271636899</c:v>
                </c:pt>
                <c:pt idx="349">
                  <c:v>6209.3511252403196</c:v>
                </c:pt>
                <c:pt idx="350">
                  <c:v>6152.7933714389801</c:v>
                </c:pt>
                <c:pt idx="351">
                  <c:v>6153.3811125755301</c:v>
                </c:pt>
                <c:pt idx="352">
                  <c:v>6121.79742002487</c:v>
                </c:pt>
                <c:pt idx="353">
                  <c:v>6155.83845472335</c:v>
                </c:pt>
                <c:pt idx="354">
                  <c:v>6154.1995549201902</c:v>
                </c:pt>
                <c:pt idx="355">
                  <c:v>6037.9098896980204</c:v>
                </c:pt>
                <c:pt idx="356">
                  <c:v>6088.6531252860996</c:v>
                </c:pt>
                <c:pt idx="357">
                  <c:v>6196.9653468132001</c:v>
                </c:pt>
                <c:pt idx="358">
                  <c:v>6017.9358310699399</c:v>
                </c:pt>
                <c:pt idx="359">
                  <c:v>6207.3846864700299</c:v>
                </c:pt>
                <c:pt idx="360">
                  <c:v>6110.8861031532197</c:v>
                </c:pt>
                <c:pt idx="361">
                  <c:v>6149.7498683929398</c:v>
                </c:pt>
                <c:pt idx="362">
                  <c:v>6241.64140844345</c:v>
                </c:pt>
                <c:pt idx="363">
                  <c:v>6145.5072426795896</c:v>
                </c:pt>
                <c:pt idx="364">
                  <c:v>6120.4772543907102</c:v>
                </c:pt>
                <c:pt idx="365">
                  <c:v>5988.8226432800202</c:v>
                </c:pt>
                <c:pt idx="366">
                  <c:v>6005.7542343139603</c:v>
                </c:pt>
                <c:pt idx="367">
                  <c:v>6158.4461736679004</c:v>
                </c:pt>
                <c:pt idx="368">
                  <c:v>6121.0171909332203</c:v>
                </c:pt>
                <c:pt idx="369">
                  <c:v>6067.2972464561399</c:v>
                </c:pt>
                <c:pt idx="370">
                  <c:v>6122.4511518478303</c:v>
                </c:pt>
                <c:pt idx="371">
                  <c:v>6174.5882740020697</c:v>
                </c:pt>
                <c:pt idx="372">
                  <c:v>6012.2095413207999</c:v>
                </c:pt>
                <c:pt idx="373">
                  <c:v>6101.0295929908698</c:v>
                </c:pt>
                <c:pt idx="374">
                  <c:v>6108.54093599319</c:v>
                </c:pt>
                <c:pt idx="375">
                  <c:v>6034.0560336112903</c:v>
                </c:pt>
                <c:pt idx="376">
                  <c:v>6208.5623679160999</c:v>
                </c:pt>
                <c:pt idx="377">
                  <c:v>6209.9848923683103</c:v>
                </c:pt>
                <c:pt idx="378">
                  <c:v>5994.0177102088901</c:v>
                </c:pt>
                <c:pt idx="379">
                  <c:v>6073.7749876976004</c:v>
                </c:pt>
                <c:pt idx="380">
                  <c:v>6123.6654267311096</c:v>
                </c:pt>
                <c:pt idx="381">
                  <c:v>6094.1254224777203</c:v>
                </c:pt>
                <c:pt idx="382">
                  <c:v>6127.4190382957404</c:v>
                </c:pt>
                <c:pt idx="383">
                  <c:v>6057.7172880172702</c:v>
                </c:pt>
                <c:pt idx="384">
                  <c:v>5984.8695092201197</c:v>
                </c:pt>
                <c:pt idx="385">
                  <c:v>6159.2609677314704</c:v>
                </c:pt>
                <c:pt idx="386">
                  <c:v>6031.6482467651304</c:v>
                </c:pt>
                <c:pt idx="387">
                  <c:v>6217.9731683730997</c:v>
                </c:pt>
                <c:pt idx="388">
                  <c:v>5980.9367971420197</c:v>
                </c:pt>
                <c:pt idx="389">
                  <c:v>6079.2926869392304</c:v>
                </c:pt>
                <c:pt idx="390">
                  <c:v>6182.0249924659702</c:v>
                </c:pt>
                <c:pt idx="391">
                  <c:v>6176.4969563484101</c:v>
                </c:pt>
                <c:pt idx="392">
                  <c:v>6197.8215327262797</c:v>
                </c:pt>
                <c:pt idx="393">
                  <c:v>6052.1267952918997</c:v>
                </c:pt>
                <c:pt idx="394">
                  <c:v>6177.6840944290097</c:v>
                </c:pt>
                <c:pt idx="395">
                  <c:v>6036.5873770713797</c:v>
                </c:pt>
                <c:pt idx="396">
                  <c:v>5932.96012735366</c:v>
                </c:pt>
                <c:pt idx="397">
                  <c:v>6048.3391442298798</c:v>
                </c:pt>
                <c:pt idx="398">
                  <c:v>6063.8047370910599</c:v>
                </c:pt>
                <c:pt idx="399">
                  <c:v>6184.0833578109696</c:v>
                </c:pt>
                <c:pt idx="400">
                  <c:v>6018.5425553321802</c:v>
                </c:pt>
                <c:pt idx="401">
                  <c:v>6060.9502305984497</c:v>
                </c:pt>
                <c:pt idx="402">
                  <c:v>5946.4935865402203</c:v>
                </c:pt>
                <c:pt idx="403">
                  <c:v>5933.9424352645801</c:v>
                </c:pt>
                <c:pt idx="404">
                  <c:v>6134.6779565811103</c:v>
                </c:pt>
                <c:pt idx="405">
                  <c:v>6022.6701617240897</c:v>
                </c:pt>
                <c:pt idx="406">
                  <c:v>6065.2686495780899</c:v>
                </c:pt>
                <c:pt idx="407">
                  <c:v>5969.0170092582703</c:v>
                </c:pt>
                <c:pt idx="408">
                  <c:v>6087.1274645328504</c:v>
                </c:pt>
                <c:pt idx="409">
                  <c:v>6008.8695220947202</c:v>
                </c:pt>
                <c:pt idx="410">
                  <c:v>6061.7294936180097</c:v>
                </c:pt>
                <c:pt idx="411">
                  <c:v>6052.0300974845804</c:v>
                </c:pt>
                <c:pt idx="412">
                  <c:v>6140.0683245658802</c:v>
                </c:pt>
                <c:pt idx="413">
                  <c:v>6077.5292282104401</c:v>
                </c:pt>
                <c:pt idx="414">
                  <c:v>5994.6911401748603</c:v>
                </c:pt>
                <c:pt idx="415">
                  <c:v>6020.3574795722898</c:v>
                </c:pt>
                <c:pt idx="416">
                  <c:v>6026.0741300582804</c:v>
                </c:pt>
                <c:pt idx="417">
                  <c:v>5995.4715421199799</c:v>
                </c:pt>
                <c:pt idx="418">
                  <c:v>6130.4892597198404</c:v>
                </c:pt>
                <c:pt idx="419">
                  <c:v>6017.0479564666703</c:v>
                </c:pt>
                <c:pt idx="420">
                  <c:v>6108.9742546081497</c:v>
                </c:pt>
                <c:pt idx="421">
                  <c:v>5976.65093564987</c:v>
                </c:pt>
                <c:pt idx="422">
                  <c:v>6081.5414118766703</c:v>
                </c:pt>
                <c:pt idx="423">
                  <c:v>6099.5041894912702</c:v>
                </c:pt>
                <c:pt idx="424">
                  <c:v>6040.2534093856802</c:v>
                </c:pt>
                <c:pt idx="425">
                  <c:v>6058.88966751098</c:v>
                </c:pt>
                <c:pt idx="426">
                  <c:v>5967.1914234161304</c:v>
                </c:pt>
                <c:pt idx="427">
                  <c:v>5981.9074616432099</c:v>
                </c:pt>
                <c:pt idx="428">
                  <c:v>6113.9051656723004</c:v>
                </c:pt>
                <c:pt idx="429">
                  <c:v>5992.1724848747199</c:v>
                </c:pt>
                <c:pt idx="430">
                  <c:v>6052.0521268844604</c:v>
                </c:pt>
                <c:pt idx="431">
                  <c:v>6094.8206276893598</c:v>
                </c:pt>
                <c:pt idx="432">
                  <c:v>6195.3488950729297</c:v>
                </c:pt>
                <c:pt idx="433">
                  <c:v>6008.4948368072501</c:v>
                </c:pt>
                <c:pt idx="434">
                  <c:v>6090.8176064491199</c:v>
                </c:pt>
                <c:pt idx="435">
                  <c:v>6050.9815244674601</c:v>
                </c:pt>
                <c:pt idx="436">
                  <c:v>6064.5396623611396</c:v>
                </c:pt>
                <c:pt idx="437">
                  <c:v>6071.3555045127796</c:v>
                </c:pt>
                <c:pt idx="438">
                  <c:v>6069.5500421524002</c:v>
                </c:pt>
                <c:pt idx="439">
                  <c:v>6070.83684206008</c:v>
                </c:pt>
                <c:pt idx="440">
                  <c:v>6051.79245376586</c:v>
                </c:pt>
                <c:pt idx="441">
                  <c:v>6011.2370533943104</c:v>
                </c:pt>
                <c:pt idx="442">
                  <c:v>5963.9439392089798</c:v>
                </c:pt>
                <c:pt idx="443">
                  <c:v>6043.1189293861298</c:v>
                </c:pt>
                <c:pt idx="444">
                  <c:v>6050.4034609794599</c:v>
                </c:pt>
                <c:pt idx="445">
                  <c:v>6080.37542390823</c:v>
                </c:pt>
                <c:pt idx="446">
                  <c:v>6159.9892382621701</c:v>
                </c:pt>
                <c:pt idx="447">
                  <c:v>5980.8346066474896</c:v>
                </c:pt>
                <c:pt idx="448">
                  <c:v>5945.5075929164796</c:v>
                </c:pt>
                <c:pt idx="449">
                  <c:v>6033.2621216773896</c:v>
                </c:pt>
                <c:pt idx="450">
                  <c:v>6067.7604875564502</c:v>
                </c:pt>
                <c:pt idx="451">
                  <c:v>6012.73656272888</c:v>
                </c:pt>
                <c:pt idx="452">
                  <c:v>5990.9103350639298</c:v>
                </c:pt>
                <c:pt idx="453">
                  <c:v>5924.1004171371396</c:v>
                </c:pt>
                <c:pt idx="454">
                  <c:v>6091.0180327892303</c:v>
                </c:pt>
                <c:pt idx="455">
                  <c:v>5962.0651907920801</c:v>
                </c:pt>
                <c:pt idx="456">
                  <c:v>6022.0488166809</c:v>
                </c:pt>
                <c:pt idx="457">
                  <c:v>6016.1758599281302</c:v>
                </c:pt>
                <c:pt idx="458">
                  <c:v>5957.7425856590198</c:v>
                </c:pt>
                <c:pt idx="459">
                  <c:v>6070.4192047119104</c:v>
                </c:pt>
                <c:pt idx="460">
                  <c:v>6086.3919935226404</c:v>
                </c:pt>
                <c:pt idx="461">
                  <c:v>6185.5007772445597</c:v>
                </c:pt>
                <c:pt idx="462">
                  <c:v>5992.5113611221304</c:v>
                </c:pt>
                <c:pt idx="463">
                  <c:v>5859.41692018508</c:v>
                </c:pt>
                <c:pt idx="464">
                  <c:v>6085.1068134307798</c:v>
                </c:pt>
                <c:pt idx="465">
                  <c:v>6071.5415477752604</c:v>
                </c:pt>
                <c:pt idx="466">
                  <c:v>6096.6817860603296</c:v>
                </c:pt>
                <c:pt idx="467">
                  <c:v>6062.3638062477103</c:v>
                </c:pt>
                <c:pt idx="468">
                  <c:v>6022.40549659729</c:v>
                </c:pt>
                <c:pt idx="469">
                  <c:v>6072.5565361976596</c:v>
                </c:pt>
                <c:pt idx="470">
                  <c:v>5991.6040678024201</c:v>
                </c:pt>
                <c:pt idx="471">
                  <c:v>5963.6838164329502</c:v>
                </c:pt>
                <c:pt idx="472">
                  <c:v>5945.5488901138297</c:v>
                </c:pt>
                <c:pt idx="473">
                  <c:v>5965.2027111053403</c:v>
                </c:pt>
                <c:pt idx="474">
                  <c:v>6185.5726265907197</c:v>
                </c:pt>
                <c:pt idx="475">
                  <c:v>6012.2409553527796</c:v>
                </c:pt>
                <c:pt idx="476">
                  <c:v>6044.7981872558503</c:v>
                </c:pt>
                <c:pt idx="477">
                  <c:v>6042.5242788791602</c:v>
                </c:pt>
                <c:pt idx="478">
                  <c:v>5880.9606380462601</c:v>
                </c:pt>
                <c:pt idx="479">
                  <c:v>6107.0336036682102</c:v>
                </c:pt>
                <c:pt idx="480">
                  <c:v>5955.6190721988596</c:v>
                </c:pt>
                <c:pt idx="481">
                  <c:v>6004.7783904075604</c:v>
                </c:pt>
                <c:pt idx="482">
                  <c:v>5986.0293116569501</c:v>
                </c:pt>
                <c:pt idx="483">
                  <c:v>6084.4044008254996</c:v>
                </c:pt>
                <c:pt idx="484">
                  <c:v>5996.1463060379001</c:v>
                </c:pt>
                <c:pt idx="485">
                  <c:v>5930.3766093253998</c:v>
                </c:pt>
                <c:pt idx="486">
                  <c:v>5923.4580144882202</c:v>
                </c:pt>
                <c:pt idx="487">
                  <c:v>6033.1903705596897</c:v>
                </c:pt>
                <c:pt idx="488">
                  <c:v>6008.1542859077399</c:v>
                </c:pt>
                <c:pt idx="489">
                  <c:v>5986.5949702262797</c:v>
                </c:pt>
                <c:pt idx="490">
                  <c:v>6029.01698780059</c:v>
                </c:pt>
                <c:pt idx="491">
                  <c:v>5997.8023352622904</c:v>
                </c:pt>
                <c:pt idx="492">
                  <c:v>6003.7660694122296</c:v>
                </c:pt>
                <c:pt idx="493">
                  <c:v>5987.5718989372199</c:v>
                </c:pt>
                <c:pt idx="494">
                  <c:v>6034.1255154609598</c:v>
                </c:pt>
                <c:pt idx="495">
                  <c:v>5938.65411901474</c:v>
                </c:pt>
                <c:pt idx="496">
                  <c:v>6000.6703577041599</c:v>
                </c:pt>
                <c:pt idx="497">
                  <c:v>5885.7749395370402</c:v>
                </c:pt>
                <c:pt idx="498">
                  <c:v>6083.2670612335196</c:v>
                </c:pt>
                <c:pt idx="499">
                  <c:v>6063.0551929473804</c:v>
                </c:pt>
                <c:pt idx="500">
                  <c:v>5973.3352212905802</c:v>
                </c:pt>
                <c:pt idx="501">
                  <c:v>5941.4431781768799</c:v>
                </c:pt>
                <c:pt idx="502">
                  <c:v>5876.3759212493896</c:v>
                </c:pt>
                <c:pt idx="503">
                  <c:v>5943.0136065483002</c:v>
                </c:pt>
                <c:pt idx="504">
                  <c:v>6089.3625183105396</c:v>
                </c:pt>
                <c:pt idx="505">
                  <c:v>5948.61189603805</c:v>
                </c:pt>
                <c:pt idx="506">
                  <c:v>5933.3391165733301</c:v>
                </c:pt>
                <c:pt idx="507">
                  <c:v>5981.9334621429398</c:v>
                </c:pt>
                <c:pt idx="508">
                  <c:v>6009.1498107910102</c:v>
                </c:pt>
                <c:pt idx="509">
                  <c:v>5999.9089345931998</c:v>
                </c:pt>
                <c:pt idx="510">
                  <c:v>6061.6954026222202</c:v>
                </c:pt>
                <c:pt idx="511">
                  <c:v>5978.7036504745402</c:v>
                </c:pt>
                <c:pt idx="512">
                  <c:v>5989.7438416481</c:v>
                </c:pt>
                <c:pt idx="513">
                  <c:v>5991.0250144004804</c:v>
                </c:pt>
                <c:pt idx="514">
                  <c:v>5951.6335473060599</c:v>
                </c:pt>
                <c:pt idx="515">
                  <c:v>5944.3473896980204</c:v>
                </c:pt>
                <c:pt idx="516">
                  <c:v>5966.0677833557102</c:v>
                </c:pt>
                <c:pt idx="517">
                  <c:v>5995.1686449050903</c:v>
                </c:pt>
                <c:pt idx="518">
                  <c:v>6084.61725950241</c:v>
                </c:pt>
                <c:pt idx="519">
                  <c:v>5928.2021160125696</c:v>
                </c:pt>
                <c:pt idx="520">
                  <c:v>5963.9631469249698</c:v>
                </c:pt>
                <c:pt idx="521">
                  <c:v>6010.84128189086</c:v>
                </c:pt>
                <c:pt idx="522">
                  <c:v>5990.1096782684299</c:v>
                </c:pt>
                <c:pt idx="523">
                  <c:v>6204.0587668418802</c:v>
                </c:pt>
                <c:pt idx="524">
                  <c:v>6062.55541038513</c:v>
                </c:pt>
                <c:pt idx="525">
                  <c:v>6050.1252884864798</c:v>
                </c:pt>
                <c:pt idx="526">
                  <c:v>5913.5628538131696</c:v>
                </c:pt>
                <c:pt idx="527">
                  <c:v>5975.6154267787897</c:v>
                </c:pt>
                <c:pt idx="528">
                  <c:v>5990.1573596000599</c:v>
                </c:pt>
                <c:pt idx="529">
                  <c:v>6011.9277329444803</c:v>
                </c:pt>
                <c:pt idx="530">
                  <c:v>6049.7690343856802</c:v>
                </c:pt>
                <c:pt idx="531">
                  <c:v>5958.2123394012397</c:v>
                </c:pt>
                <c:pt idx="532">
                  <c:v>5938.5554866790699</c:v>
                </c:pt>
                <c:pt idx="533">
                  <c:v>6019.2713680267298</c:v>
                </c:pt>
                <c:pt idx="534">
                  <c:v>6025.8736143112101</c:v>
                </c:pt>
                <c:pt idx="535">
                  <c:v>6015.7857470512299</c:v>
                </c:pt>
                <c:pt idx="536">
                  <c:v>5979.5135917663501</c:v>
                </c:pt>
                <c:pt idx="537">
                  <c:v>5983.6520195007297</c:v>
                </c:pt>
                <c:pt idx="538">
                  <c:v>6000.0773887634195</c:v>
                </c:pt>
                <c:pt idx="539">
                  <c:v>6197.6398460865003</c:v>
                </c:pt>
                <c:pt idx="540">
                  <c:v>5986.4674558639499</c:v>
                </c:pt>
                <c:pt idx="541">
                  <c:v>5971.8061656951904</c:v>
                </c:pt>
                <c:pt idx="542">
                  <c:v>5999.1768369674601</c:v>
                </c:pt>
                <c:pt idx="543">
                  <c:v>5860.8773536682102</c:v>
                </c:pt>
                <c:pt idx="544">
                  <c:v>5886.4353761672901</c:v>
                </c:pt>
                <c:pt idx="545">
                  <c:v>5890.67585325241</c:v>
                </c:pt>
                <c:pt idx="546">
                  <c:v>5999.5213694572403</c:v>
                </c:pt>
                <c:pt idx="547">
                  <c:v>5979.0215520858701</c:v>
                </c:pt>
                <c:pt idx="548">
                  <c:v>5936.6457419395401</c:v>
                </c:pt>
                <c:pt idx="549">
                  <c:v>5989.3553724288904</c:v>
                </c:pt>
                <c:pt idx="550">
                  <c:v>5972.9563512802097</c:v>
                </c:pt>
                <c:pt idx="551">
                  <c:v>5919.7339935302698</c:v>
                </c:pt>
                <c:pt idx="552">
                  <c:v>5809.7031154632496</c:v>
                </c:pt>
                <c:pt idx="553">
                  <c:v>6007.1158404350199</c:v>
                </c:pt>
                <c:pt idx="554">
                  <c:v>5968.6150970458903</c:v>
                </c:pt>
                <c:pt idx="555">
                  <c:v>5949.0507431030201</c:v>
                </c:pt>
                <c:pt idx="556">
                  <c:v>5936.4272508621198</c:v>
                </c:pt>
                <c:pt idx="557">
                  <c:v>5997.25512123107</c:v>
                </c:pt>
                <c:pt idx="558">
                  <c:v>5906.2983770370402</c:v>
                </c:pt>
                <c:pt idx="559">
                  <c:v>5941.8539595603897</c:v>
                </c:pt>
                <c:pt idx="560">
                  <c:v>6040.9621491432099</c:v>
                </c:pt>
                <c:pt idx="561">
                  <c:v>5992.8348870277396</c:v>
                </c:pt>
                <c:pt idx="562">
                  <c:v>5943.9827823638898</c:v>
                </c:pt>
                <c:pt idx="563">
                  <c:v>5991.1587371826099</c:v>
                </c:pt>
                <c:pt idx="564">
                  <c:v>5852.0581662654804</c:v>
                </c:pt>
                <c:pt idx="565">
                  <c:v>5879.28394889831</c:v>
                </c:pt>
                <c:pt idx="566">
                  <c:v>5857.7190482616397</c:v>
                </c:pt>
                <c:pt idx="567">
                  <c:v>5906.8474438190397</c:v>
                </c:pt>
                <c:pt idx="568">
                  <c:v>5986.2122492790204</c:v>
                </c:pt>
                <c:pt idx="569">
                  <c:v>5980.0872292518598</c:v>
                </c:pt>
                <c:pt idx="570">
                  <c:v>5977.9761028289704</c:v>
                </c:pt>
                <c:pt idx="571">
                  <c:v>5906.2887737750998</c:v>
                </c:pt>
                <c:pt idx="572">
                  <c:v>5877.8898410797101</c:v>
                </c:pt>
                <c:pt idx="573">
                  <c:v>6011.2753667831403</c:v>
                </c:pt>
                <c:pt idx="574">
                  <c:v>5998.7074747085499</c:v>
                </c:pt>
                <c:pt idx="575">
                  <c:v>5940.78467559814</c:v>
                </c:pt>
                <c:pt idx="576">
                  <c:v>5880.0063157081604</c:v>
                </c:pt>
                <c:pt idx="577">
                  <c:v>5917.5507636070197</c:v>
                </c:pt>
                <c:pt idx="578">
                  <c:v>5860.6884737014698</c:v>
                </c:pt>
                <c:pt idx="579">
                  <c:v>5888.9710302352896</c:v>
                </c:pt>
                <c:pt idx="580">
                  <c:v>5953.5327696800196</c:v>
                </c:pt>
                <c:pt idx="581">
                  <c:v>5938.4040474891599</c:v>
                </c:pt>
                <c:pt idx="582">
                  <c:v>5950.9551901817304</c:v>
                </c:pt>
                <c:pt idx="583">
                  <c:v>5938.0575051307596</c:v>
                </c:pt>
                <c:pt idx="584">
                  <c:v>6059.83576726913</c:v>
                </c:pt>
                <c:pt idx="585">
                  <c:v>5923.4797244071897</c:v>
                </c:pt>
                <c:pt idx="586">
                  <c:v>5977.4043965339597</c:v>
                </c:pt>
                <c:pt idx="587">
                  <c:v>5896.3497033119202</c:v>
                </c:pt>
                <c:pt idx="588">
                  <c:v>6003.6461639404297</c:v>
                </c:pt>
                <c:pt idx="589">
                  <c:v>5925.1476392745899</c:v>
                </c:pt>
                <c:pt idx="590">
                  <c:v>5796.1352052688599</c:v>
                </c:pt>
                <c:pt idx="591">
                  <c:v>5945.0423116683896</c:v>
                </c:pt>
                <c:pt idx="592">
                  <c:v>5932.0787291526703</c:v>
                </c:pt>
                <c:pt idx="593">
                  <c:v>5933.6699967384302</c:v>
                </c:pt>
                <c:pt idx="594">
                  <c:v>6014.4906058311399</c:v>
                </c:pt>
                <c:pt idx="595">
                  <c:v>5938.9465560913004</c:v>
                </c:pt>
                <c:pt idx="596">
                  <c:v>5842.6172051429703</c:v>
                </c:pt>
                <c:pt idx="597">
                  <c:v>5936.0579552650397</c:v>
                </c:pt>
                <c:pt idx="598">
                  <c:v>5754.9045114517203</c:v>
                </c:pt>
                <c:pt idx="599">
                  <c:v>5950.5490334033902</c:v>
                </c:pt>
                <c:pt idx="600">
                  <c:v>5949.0271143913196</c:v>
                </c:pt>
                <c:pt idx="601">
                  <c:v>5845.5309000015204</c:v>
                </c:pt>
                <c:pt idx="602">
                  <c:v>5940.7355871200498</c:v>
                </c:pt>
                <c:pt idx="603">
                  <c:v>5948.2027406692496</c:v>
                </c:pt>
                <c:pt idx="604">
                  <c:v>5880.4554271697998</c:v>
                </c:pt>
                <c:pt idx="605">
                  <c:v>6021.6283364295896</c:v>
                </c:pt>
                <c:pt idx="606">
                  <c:v>5871.2949466705304</c:v>
                </c:pt>
                <c:pt idx="607">
                  <c:v>5998.8824739456104</c:v>
                </c:pt>
                <c:pt idx="608">
                  <c:v>5942.5677065849304</c:v>
                </c:pt>
                <c:pt idx="609">
                  <c:v>5925.9985280036899</c:v>
                </c:pt>
                <c:pt idx="610">
                  <c:v>5922.5883407592701</c:v>
                </c:pt>
                <c:pt idx="611">
                  <c:v>6005.8026990890503</c:v>
                </c:pt>
                <c:pt idx="612">
                  <c:v>5793.9230885505604</c:v>
                </c:pt>
                <c:pt idx="613">
                  <c:v>5899.7137479782104</c:v>
                </c:pt>
                <c:pt idx="614">
                  <c:v>5765.7087600231098</c:v>
                </c:pt>
                <c:pt idx="615">
                  <c:v>5930.8894720077496</c:v>
                </c:pt>
                <c:pt idx="616">
                  <c:v>5886.0656180381702</c:v>
                </c:pt>
                <c:pt idx="617">
                  <c:v>5854.0007748603803</c:v>
                </c:pt>
                <c:pt idx="618">
                  <c:v>5920.9028525352396</c:v>
                </c:pt>
                <c:pt idx="619">
                  <c:v>5949.4777364730799</c:v>
                </c:pt>
                <c:pt idx="620">
                  <c:v>5876.3311896324103</c:v>
                </c:pt>
                <c:pt idx="621">
                  <c:v>5781.9567303657504</c:v>
                </c:pt>
                <c:pt idx="622">
                  <c:v>5846.2261955738004</c:v>
                </c:pt>
                <c:pt idx="623">
                  <c:v>5936.9016971588098</c:v>
                </c:pt>
                <c:pt idx="624">
                  <c:v>5874.38013648986</c:v>
                </c:pt>
                <c:pt idx="625">
                  <c:v>5894.3198952674802</c:v>
                </c:pt>
                <c:pt idx="626">
                  <c:v>5920.82343912124</c:v>
                </c:pt>
                <c:pt idx="627">
                  <c:v>5921.2393226623499</c:v>
                </c:pt>
                <c:pt idx="628">
                  <c:v>5839.90028476715</c:v>
                </c:pt>
                <c:pt idx="629">
                  <c:v>5867.19604301452</c:v>
                </c:pt>
                <c:pt idx="630">
                  <c:v>5848.8775119781403</c:v>
                </c:pt>
                <c:pt idx="631">
                  <c:v>5851.9390506744303</c:v>
                </c:pt>
                <c:pt idx="632">
                  <c:v>5785.0104341506903</c:v>
                </c:pt>
                <c:pt idx="633">
                  <c:v>5966.2293024063101</c:v>
                </c:pt>
                <c:pt idx="634">
                  <c:v>5944.0728368759101</c:v>
                </c:pt>
                <c:pt idx="635">
                  <c:v>5970.0950961112903</c:v>
                </c:pt>
                <c:pt idx="636">
                  <c:v>5837.0520930290204</c:v>
                </c:pt>
                <c:pt idx="637">
                  <c:v>5908.1400365829404</c:v>
                </c:pt>
                <c:pt idx="638">
                  <c:v>5775.05615615844</c:v>
                </c:pt>
                <c:pt idx="639">
                  <c:v>5863.4606964588102</c:v>
                </c:pt>
                <c:pt idx="640">
                  <c:v>5927.9527182579004</c:v>
                </c:pt>
                <c:pt idx="641">
                  <c:v>5866.6291790008499</c:v>
                </c:pt>
                <c:pt idx="642">
                  <c:v>5996.5242190360996</c:v>
                </c:pt>
                <c:pt idx="643">
                  <c:v>5860.87939834594</c:v>
                </c:pt>
                <c:pt idx="644">
                  <c:v>5898.6376547813397</c:v>
                </c:pt>
                <c:pt idx="645">
                  <c:v>5918.5492715835499</c:v>
                </c:pt>
                <c:pt idx="646">
                  <c:v>5819.4060809612201</c:v>
                </c:pt>
                <c:pt idx="647">
                  <c:v>5861.5906279087003</c:v>
                </c:pt>
                <c:pt idx="648">
                  <c:v>6087.3314676284699</c:v>
                </c:pt>
                <c:pt idx="649">
                  <c:v>5980.2143919467899</c:v>
                </c:pt>
                <c:pt idx="650">
                  <c:v>5819.6227159500104</c:v>
                </c:pt>
                <c:pt idx="651">
                  <c:v>5811.7283291816702</c:v>
                </c:pt>
                <c:pt idx="652">
                  <c:v>5898.0243840217499</c:v>
                </c:pt>
                <c:pt idx="653">
                  <c:v>5911.0200142860404</c:v>
                </c:pt>
                <c:pt idx="654">
                  <c:v>5897.0385103225699</c:v>
                </c:pt>
                <c:pt idx="655">
                  <c:v>5884.6586208343497</c:v>
                </c:pt>
                <c:pt idx="656">
                  <c:v>5832.5378675460797</c:v>
                </c:pt>
                <c:pt idx="657">
                  <c:v>6081.9045052528299</c:v>
                </c:pt>
                <c:pt idx="658">
                  <c:v>5969.3654546737598</c:v>
                </c:pt>
                <c:pt idx="659">
                  <c:v>5879.7630186080896</c:v>
                </c:pt>
                <c:pt idx="660">
                  <c:v>5889.02612876892</c:v>
                </c:pt>
                <c:pt idx="661">
                  <c:v>5883.6717567443802</c:v>
                </c:pt>
                <c:pt idx="662">
                  <c:v>5889.7443165779096</c:v>
                </c:pt>
                <c:pt idx="663">
                  <c:v>5891.4087910652097</c:v>
                </c:pt>
                <c:pt idx="664">
                  <c:v>5913.4069099426197</c:v>
                </c:pt>
                <c:pt idx="665">
                  <c:v>5805.6287693977301</c:v>
                </c:pt>
                <c:pt idx="666">
                  <c:v>5860.2865638732901</c:v>
                </c:pt>
                <c:pt idx="667">
                  <c:v>5845.9377655982898</c:v>
                </c:pt>
                <c:pt idx="668">
                  <c:v>5915.0361151695197</c:v>
                </c:pt>
                <c:pt idx="669">
                  <c:v>5980.5868206024097</c:v>
                </c:pt>
                <c:pt idx="670">
                  <c:v>5936.2860507964997</c:v>
                </c:pt>
                <c:pt idx="671">
                  <c:v>5901.7248473167401</c:v>
                </c:pt>
                <c:pt idx="672">
                  <c:v>5869.4411940574601</c:v>
                </c:pt>
                <c:pt idx="673">
                  <c:v>5886.80179166793</c:v>
                </c:pt>
                <c:pt idx="674">
                  <c:v>5777.9890923499997</c:v>
                </c:pt>
                <c:pt idx="675">
                  <c:v>5895.7661228179904</c:v>
                </c:pt>
                <c:pt idx="676">
                  <c:v>5858.0434598922702</c:v>
                </c:pt>
                <c:pt idx="677">
                  <c:v>5787.0839128494199</c:v>
                </c:pt>
                <c:pt idx="678">
                  <c:v>5868.4770026206897</c:v>
                </c:pt>
                <c:pt idx="679">
                  <c:v>5814.9115266799899</c:v>
                </c:pt>
                <c:pt idx="680">
                  <c:v>5970.9854736328098</c:v>
                </c:pt>
                <c:pt idx="681">
                  <c:v>5893.2518072128296</c:v>
                </c:pt>
                <c:pt idx="682">
                  <c:v>5891.2142996787998</c:v>
                </c:pt>
                <c:pt idx="683">
                  <c:v>5966.3489418029703</c:v>
                </c:pt>
                <c:pt idx="684">
                  <c:v>5898.0437455177298</c:v>
                </c:pt>
                <c:pt idx="685">
                  <c:v>5959.5232682227997</c:v>
                </c:pt>
                <c:pt idx="686">
                  <c:v>5862.2332496643003</c:v>
                </c:pt>
                <c:pt idx="687">
                  <c:v>5895.3841810226404</c:v>
                </c:pt>
                <c:pt idx="688">
                  <c:v>5891.6055765151896</c:v>
                </c:pt>
                <c:pt idx="689">
                  <c:v>5914.4490108489899</c:v>
                </c:pt>
                <c:pt idx="690">
                  <c:v>5863.2298865318298</c:v>
                </c:pt>
                <c:pt idx="691">
                  <c:v>5881.3490872383099</c:v>
                </c:pt>
                <c:pt idx="692">
                  <c:v>5839.5053811073303</c:v>
                </c:pt>
                <c:pt idx="693">
                  <c:v>5829.0285551548004</c:v>
                </c:pt>
                <c:pt idx="694">
                  <c:v>5920.7557830810501</c:v>
                </c:pt>
                <c:pt idx="695">
                  <c:v>5850.9000267982401</c:v>
                </c:pt>
                <c:pt idx="696">
                  <c:v>5847.80541038513</c:v>
                </c:pt>
                <c:pt idx="697">
                  <c:v>5749.3531641960099</c:v>
                </c:pt>
                <c:pt idx="698">
                  <c:v>5901.1664714813196</c:v>
                </c:pt>
                <c:pt idx="699">
                  <c:v>5914.9157462120002</c:v>
                </c:pt>
                <c:pt idx="700">
                  <c:v>5977.3860757350903</c:v>
                </c:pt>
                <c:pt idx="701">
                  <c:v>5814.60235357284</c:v>
                </c:pt>
                <c:pt idx="702">
                  <c:v>5888.29938840866</c:v>
                </c:pt>
                <c:pt idx="703">
                  <c:v>5869.1859407424899</c:v>
                </c:pt>
                <c:pt idx="704">
                  <c:v>5760.6054751872998</c:v>
                </c:pt>
                <c:pt idx="705">
                  <c:v>5840.53946733474</c:v>
                </c:pt>
                <c:pt idx="706">
                  <c:v>5889.7807908058103</c:v>
                </c:pt>
                <c:pt idx="707">
                  <c:v>5932.6722059249796</c:v>
                </c:pt>
                <c:pt idx="708">
                  <c:v>5804.5163216590799</c:v>
                </c:pt>
                <c:pt idx="709">
                  <c:v>5854.9862046241697</c:v>
                </c:pt>
                <c:pt idx="710">
                  <c:v>5805.54747295379</c:v>
                </c:pt>
                <c:pt idx="711">
                  <c:v>5830.2007951736396</c:v>
                </c:pt>
                <c:pt idx="712">
                  <c:v>5896.4425785541498</c:v>
                </c:pt>
                <c:pt idx="713">
                  <c:v>5950.2281970977701</c:v>
                </c:pt>
                <c:pt idx="714">
                  <c:v>5881.2236223220798</c:v>
                </c:pt>
                <c:pt idx="715">
                  <c:v>5843.0525712966901</c:v>
                </c:pt>
                <c:pt idx="716">
                  <c:v>5814.8700046539298</c:v>
                </c:pt>
                <c:pt idx="717">
                  <c:v>5906.9806981086704</c:v>
                </c:pt>
                <c:pt idx="718">
                  <c:v>5870.17597436904</c:v>
                </c:pt>
                <c:pt idx="719">
                  <c:v>5823.7128446102097</c:v>
                </c:pt>
                <c:pt idx="720">
                  <c:v>5790.2420940399097</c:v>
                </c:pt>
                <c:pt idx="721">
                  <c:v>5825.7443985938999</c:v>
                </c:pt>
                <c:pt idx="722">
                  <c:v>5842.1428732872</c:v>
                </c:pt>
                <c:pt idx="723">
                  <c:v>5820.1792833805002</c:v>
                </c:pt>
                <c:pt idx="724">
                  <c:v>5811.1926460266104</c:v>
                </c:pt>
                <c:pt idx="725">
                  <c:v>5867.7130689620899</c:v>
                </c:pt>
                <c:pt idx="726">
                  <c:v>5883.1666650772004</c:v>
                </c:pt>
                <c:pt idx="727">
                  <c:v>5881.6334919929504</c:v>
                </c:pt>
                <c:pt idx="728">
                  <c:v>5815.76787710189</c:v>
                </c:pt>
                <c:pt idx="729">
                  <c:v>5861.82515382766</c:v>
                </c:pt>
                <c:pt idx="730">
                  <c:v>5761.5729169845499</c:v>
                </c:pt>
                <c:pt idx="731">
                  <c:v>5811.4010643959</c:v>
                </c:pt>
                <c:pt idx="732">
                  <c:v>5892.79815816879</c:v>
                </c:pt>
                <c:pt idx="733">
                  <c:v>5836.1605172157197</c:v>
                </c:pt>
                <c:pt idx="734">
                  <c:v>5801.9419713020297</c:v>
                </c:pt>
                <c:pt idx="735">
                  <c:v>5880.0868248939496</c:v>
                </c:pt>
                <c:pt idx="736">
                  <c:v>5895.94115638732</c:v>
                </c:pt>
                <c:pt idx="737">
                  <c:v>5861.0669403076099</c:v>
                </c:pt>
                <c:pt idx="738">
                  <c:v>5814.8721814155497</c:v>
                </c:pt>
                <c:pt idx="739">
                  <c:v>5764.1503782272302</c:v>
                </c:pt>
                <c:pt idx="740">
                  <c:v>5780.3947291374197</c:v>
                </c:pt>
                <c:pt idx="741">
                  <c:v>5835.1255984306299</c:v>
                </c:pt>
                <c:pt idx="742">
                  <c:v>5784.6802983283997</c:v>
                </c:pt>
                <c:pt idx="743">
                  <c:v>5816.9041991233798</c:v>
                </c:pt>
                <c:pt idx="744">
                  <c:v>5881.5950865745499</c:v>
                </c:pt>
                <c:pt idx="745">
                  <c:v>5921.0606493949799</c:v>
                </c:pt>
                <c:pt idx="746">
                  <c:v>5922.28996706008</c:v>
                </c:pt>
                <c:pt idx="747">
                  <c:v>5800.8717052936499</c:v>
                </c:pt>
                <c:pt idx="748">
                  <c:v>5827.1341300010599</c:v>
                </c:pt>
                <c:pt idx="749">
                  <c:v>5842.1849012374796</c:v>
                </c:pt>
                <c:pt idx="750">
                  <c:v>5739.0655775070099</c:v>
                </c:pt>
                <c:pt idx="751">
                  <c:v>5860.1714572906403</c:v>
                </c:pt>
                <c:pt idx="752">
                  <c:v>5799.3568758964502</c:v>
                </c:pt>
                <c:pt idx="753">
                  <c:v>5871.8504414558402</c:v>
                </c:pt>
                <c:pt idx="754">
                  <c:v>5715.7361621856599</c:v>
                </c:pt>
                <c:pt idx="755">
                  <c:v>5942.5513095855704</c:v>
                </c:pt>
                <c:pt idx="756">
                  <c:v>5770.3768348693802</c:v>
                </c:pt>
                <c:pt idx="757">
                  <c:v>5812.0831551551801</c:v>
                </c:pt>
                <c:pt idx="758">
                  <c:v>5718.4641051292401</c:v>
                </c:pt>
                <c:pt idx="759">
                  <c:v>5813.1301870345997</c:v>
                </c:pt>
                <c:pt idx="760">
                  <c:v>5883.7022316455796</c:v>
                </c:pt>
                <c:pt idx="761">
                  <c:v>5934.7034173011698</c:v>
                </c:pt>
                <c:pt idx="762">
                  <c:v>5835.3815493583597</c:v>
                </c:pt>
                <c:pt idx="763">
                  <c:v>5804.7967438697797</c:v>
                </c:pt>
                <c:pt idx="764">
                  <c:v>5777.5645284652701</c:v>
                </c:pt>
                <c:pt idx="765">
                  <c:v>5878.7696628570502</c:v>
                </c:pt>
                <c:pt idx="766">
                  <c:v>5735.7363114356904</c:v>
                </c:pt>
                <c:pt idx="767">
                  <c:v>5892.1866865157999</c:v>
                </c:pt>
                <c:pt idx="768">
                  <c:v>5795.9177184104901</c:v>
                </c:pt>
                <c:pt idx="769">
                  <c:v>5757.8630385398801</c:v>
                </c:pt>
                <c:pt idx="770">
                  <c:v>5889.1590843200602</c:v>
                </c:pt>
                <c:pt idx="771">
                  <c:v>5847.8479027748099</c:v>
                </c:pt>
                <c:pt idx="772">
                  <c:v>5848.8254857063203</c:v>
                </c:pt>
                <c:pt idx="773">
                  <c:v>5900.7029128074601</c:v>
                </c:pt>
                <c:pt idx="774">
                  <c:v>5791.3568744659397</c:v>
                </c:pt>
                <c:pt idx="775">
                  <c:v>5773.3155932426398</c:v>
                </c:pt>
                <c:pt idx="776">
                  <c:v>5844.3115472793497</c:v>
                </c:pt>
                <c:pt idx="777">
                  <c:v>5833.6732635498001</c:v>
                </c:pt>
                <c:pt idx="778">
                  <c:v>5757.2534096240997</c:v>
                </c:pt>
                <c:pt idx="779">
                  <c:v>5725.04056882858</c:v>
                </c:pt>
                <c:pt idx="780">
                  <c:v>5823.7018604278501</c:v>
                </c:pt>
                <c:pt idx="781">
                  <c:v>5886.0635361671402</c:v>
                </c:pt>
                <c:pt idx="782">
                  <c:v>5801.4877386093103</c:v>
                </c:pt>
                <c:pt idx="783">
                  <c:v>5862.4707093238803</c:v>
                </c:pt>
                <c:pt idx="784">
                  <c:v>5799.8895487785303</c:v>
                </c:pt>
                <c:pt idx="785">
                  <c:v>5816.3122713565799</c:v>
                </c:pt>
                <c:pt idx="786">
                  <c:v>5844.8667926788303</c:v>
                </c:pt>
                <c:pt idx="787">
                  <c:v>5869.6292798519098</c:v>
                </c:pt>
                <c:pt idx="788">
                  <c:v>5838.5703921318</c:v>
                </c:pt>
                <c:pt idx="789">
                  <c:v>5815.0865478515598</c:v>
                </c:pt>
                <c:pt idx="790">
                  <c:v>5867.0456123351996</c:v>
                </c:pt>
                <c:pt idx="791">
                  <c:v>5746.5854387283298</c:v>
                </c:pt>
                <c:pt idx="792">
                  <c:v>5822.3172152042298</c:v>
                </c:pt>
                <c:pt idx="793">
                  <c:v>5805.1192483901896</c:v>
                </c:pt>
                <c:pt idx="794">
                  <c:v>5800.5163116454996</c:v>
                </c:pt>
                <c:pt idx="795">
                  <c:v>5769.1805629730197</c:v>
                </c:pt>
                <c:pt idx="796">
                  <c:v>5866.8243818282999</c:v>
                </c:pt>
                <c:pt idx="797">
                  <c:v>5810.6096835136404</c:v>
                </c:pt>
                <c:pt idx="798">
                  <c:v>5835.2046084403901</c:v>
                </c:pt>
                <c:pt idx="799">
                  <c:v>5778.1273307800202</c:v>
                </c:pt>
                <c:pt idx="800">
                  <c:v>5801.1476573944001</c:v>
                </c:pt>
                <c:pt idx="801">
                  <c:v>5766.0465679168701</c:v>
                </c:pt>
                <c:pt idx="802">
                  <c:v>5809.6039543151801</c:v>
                </c:pt>
                <c:pt idx="803">
                  <c:v>5853.8148832321103</c:v>
                </c:pt>
                <c:pt idx="804">
                  <c:v>5762.5633959770203</c:v>
                </c:pt>
                <c:pt idx="805">
                  <c:v>5791.9486579895001</c:v>
                </c:pt>
                <c:pt idx="806">
                  <c:v>5723.15112495422</c:v>
                </c:pt>
                <c:pt idx="807">
                  <c:v>5809.0021467208799</c:v>
                </c:pt>
                <c:pt idx="808">
                  <c:v>5909.6454329490598</c:v>
                </c:pt>
                <c:pt idx="809">
                  <c:v>5788.7963128089896</c:v>
                </c:pt>
                <c:pt idx="810">
                  <c:v>5761.9160466194098</c:v>
                </c:pt>
                <c:pt idx="811">
                  <c:v>5682.6753478050196</c:v>
                </c:pt>
                <c:pt idx="812">
                  <c:v>5824.5316972732498</c:v>
                </c:pt>
                <c:pt idx="813">
                  <c:v>5873.7867059707596</c:v>
                </c:pt>
                <c:pt idx="814">
                  <c:v>5758.8163008689799</c:v>
                </c:pt>
                <c:pt idx="815">
                  <c:v>5806.7141392230897</c:v>
                </c:pt>
                <c:pt idx="816">
                  <c:v>5785.7324814796402</c:v>
                </c:pt>
                <c:pt idx="817">
                  <c:v>5816.8795483112299</c:v>
                </c:pt>
                <c:pt idx="818">
                  <c:v>5721.0129008293097</c:v>
                </c:pt>
                <c:pt idx="819">
                  <c:v>5713.6565804481497</c:v>
                </c:pt>
                <c:pt idx="820">
                  <c:v>5834.0806465148898</c:v>
                </c:pt>
                <c:pt idx="821">
                  <c:v>5847.4453687667801</c:v>
                </c:pt>
                <c:pt idx="822">
                  <c:v>5853.5245127677899</c:v>
                </c:pt>
                <c:pt idx="823">
                  <c:v>5703.3253512382498</c:v>
                </c:pt>
                <c:pt idx="824">
                  <c:v>5787.9202404022199</c:v>
                </c:pt>
                <c:pt idx="825">
                  <c:v>5721.28092813491</c:v>
                </c:pt>
                <c:pt idx="826">
                  <c:v>5899.2557148933402</c:v>
                </c:pt>
                <c:pt idx="827">
                  <c:v>5801.8646259307798</c:v>
                </c:pt>
                <c:pt idx="828">
                  <c:v>5774.9495954513504</c:v>
                </c:pt>
                <c:pt idx="829">
                  <c:v>5744.4702758788999</c:v>
                </c:pt>
                <c:pt idx="830">
                  <c:v>5786.2300100326502</c:v>
                </c:pt>
                <c:pt idx="831">
                  <c:v>5820.0397243499701</c:v>
                </c:pt>
                <c:pt idx="832">
                  <c:v>5755.0891575813203</c:v>
                </c:pt>
                <c:pt idx="833">
                  <c:v>5718.6513948440497</c:v>
                </c:pt>
                <c:pt idx="834">
                  <c:v>5704.3309149742099</c:v>
                </c:pt>
                <c:pt idx="835">
                  <c:v>5729.3719413280396</c:v>
                </c:pt>
                <c:pt idx="836">
                  <c:v>5808.1714220046997</c:v>
                </c:pt>
                <c:pt idx="837">
                  <c:v>5705.21385192871</c:v>
                </c:pt>
                <c:pt idx="838">
                  <c:v>5815.4266300201398</c:v>
                </c:pt>
                <c:pt idx="839">
                  <c:v>5806.9534835815402</c:v>
                </c:pt>
                <c:pt idx="840">
                  <c:v>5791.7323293685904</c:v>
                </c:pt>
                <c:pt idx="841">
                  <c:v>5766.9121141433698</c:v>
                </c:pt>
                <c:pt idx="842">
                  <c:v>5787.5888423919596</c:v>
                </c:pt>
                <c:pt idx="843">
                  <c:v>5875.7290897369303</c:v>
                </c:pt>
                <c:pt idx="844">
                  <c:v>5779.3123726844697</c:v>
                </c:pt>
                <c:pt idx="845">
                  <c:v>5729.6532878875696</c:v>
                </c:pt>
                <c:pt idx="846">
                  <c:v>5763.0944347381501</c:v>
                </c:pt>
                <c:pt idx="847">
                  <c:v>5723.8185467720004</c:v>
                </c:pt>
                <c:pt idx="848">
                  <c:v>5779.26724481582</c:v>
                </c:pt>
                <c:pt idx="849">
                  <c:v>5796.1265625953602</c:v>
                </c:pt>
                <c:pt idx="850">
                  <c:v>5756.8769555091803</c:v>
                </c:pt>
                <c:pt idx="851">
                  <c:v>5715.9457514285996</c:v>
                </c:pt>
                <c:pt idx="852">
                  <c:v>5736.12475013732</c:v>
                </c:pt>
                <c:pt idx="853">
                  <c:v>5767.9762012958499</c:v>
                </c:pt>
                <c:pt idx="854">
                  <c:v>5726.7752437591498</c:v>
                </c:pt>
                <c:pt idx="855">
                  <c:v>5837.7970433235096</c:v>
                </c:pt>
                <c:pt idx="856">
                  <c:v>5764.5258574485697</c:v>
                </c:pt>
                <c:pt idx="857">
                  <c:v>5846.1932849883997</c:v>
                </c:pt>
                <c:pt idx="858">
                  <c:v>5838.9669532775797</c:v>
                </c:pt>
                <c:pt idx="859">
                  <c:v>5755.4965395927402</c:v>
                </c:pt>
                <c:pt idx="860">
                  <c:v>5759.9411740303003</c:v>
                </c:pt>
                <c:pt idx="861">
                  <c:v>5698.9470891952496</c:v>
                </c:pt>
                <c:pt idx="862">
                  <c:v>5872.3463788032504</c:v>
                </c:pt>
                <c:pt idx="863">
                  <c:v>5715.0852124691</c:v>
                </c:pt>
                <c:pt idx="864">
                  <c:v>5769.4441947937003</c:v>
                </c:pt>
                <c:pt idx="865">
                  <c:v>5767.5738067626899</c:v>
                </c:pt>
                <c:pt idx="866">
                  <c:v>5790.2003254890396</c:v>
                </c:pt>
                <c:pt idx="867">
                  <c:v>5755.08362865448</c:v>
                </c:pt>
                <c:pt idx="868">
                  <c:v>5822.6584177017203</c:v>
                </c:pt>
                <c:pt idx="869">
                  <c:v>5840.6232943534797</c:v>
                </c:pt>
                <c:pt idx="870">
                  <c:v>5700.7129659652701</c:v>
                </c:pt>
                <c:pt idx="871">
                  <c:v>5822.1876945495596</c:v>
                </c:pt>
                <c:pt idx="872">
                  <c:v>5740.1940259933399</c:v>
                </c:pt>
                <c:pt idx="873">
                  <c:v>5640.3127980232202</c:v>
                </c:pt>
                <c:pt idx="874">
                  <c:v>5736.72293615341</c:v>
                </c:pt>
                <c:pt idx="875">
                  <c:v>5976.9188070297196</c:v>
                </c:pt>
                <c:pt idx="876">
                  <c:v>5790.5858190059598</c:v>
                </c:pt>
                <c:pt idx="877">
                  <c:v>5744.4229798316901</c:v>
                </c:pt>
                <c:pt idx="878">
                  <c:v>5839.4681913852601</c:v>
                </c:pt>
                <c:pt idx="879">
                  <c:v>5742.5163266658701</c:v>
                </c:pt>
                <c:pt idx="880">
                  <c:v>5752.1103439331</c:v>
                </c:pt>
                <c:pt idx="881">
                  <c:v>5778.0395064353897</c:v>
                </c:pt>
                <c:pt idx="882">
                  <c:v>5711.6698255538904</c:v>
                </c:pt>
                <c:pt idx="883">
                  <c:v>5838.8422222137397</c:v>
                </c:pt>
                <c:pt idx="884">
                  <c:v>5761.1791334152203</c:v>
                </c:pt>
                <c:pt idx="885">
                  <c:v>5743.2520270347504</c:v>
                </c:pt>
                <c:pt idx="886">
                  <c:v>5890.0901641845703</c:v>
                </c:pt>
                <c:pt idx="887">
                  <c:v>5736.1691389083799</c:v>
                </c:pt>
                <c:pt idx="888">
                  <c:v>5755.8525586128198</c:v>
                </c:pt>
                <c:pt idx="889">
                  <c:v>5750.7027204036704</c:v>
                </c:pt>
                <c:pt idx="890">
                  <c:v>5813.7491455078098</c:v>
                </c:pt>
                <c:pt idx="891">
                  <c:v>5745.2756323814301</c:v>
                </c:pt>
                <c:pt idx="892">
                  <c:v>5749.2371773719697</c:v>
                </c:pt>
                <c:pt idx="893">
                  <c:v>5646.5399682521802</c:v>
                </c:pt>
                <c:pt idx="894">
                  <c:v>5610.5383353233301</c:v>
                </c:pt>
                <c:pt idx="895">
                  <c:v>5688.2265868186896</c:v>
                </c:pt>
                <c:pt idx="896">
                  <c:v>5698.8392705917304</c:v>
                </c:pt>
                <c:pt idx="897">
                  <c:v>5819.3975882530203</c:v>
                </c:pt>
                <c:pt idx="898">
                  <c:v>5752.4193983078003</c:v>
                </c:pt>
                <c:pt idx="899">
                  <c:v>5774.7713084220804</c:v>
                </c:pt>
                <c:pt idx="900">
                  <c:v>5740.3029141425995</c:v>
                </c:pt>
                <c:pt idx="901">
                  <c:v>5801.4292802810596</c:v>
                </c:pt>
                <c:pt idx="902">
                  <c:v>5813.0365538597098</c:v>
                </c:pt>
                <c:pt idx="903">
                  <c:v>5686.75225591659</c:v>
                </c:pt>
                <c:pt idx="904">
                  <c:v>5667.3789892196601</c:v>
                </c:pt>
                <c:pt idx="905">
                  <c:v>5718.0694103240903</c:v>
                </c:pt>
                <c:pt idx="906">
                  <c:v>5890.2316966056796</c:v>
                </c:pt>
                <c:pt idx="907">
                  <c:v>5775.2420043945303</c:v>
                </c:pt>
                <c:pt idx="908">
                  <c:v>5700.9753375053397</c:v>
                </c:pt>
                <c:pt idx="909">
                  <c:v>5713.3438453674298</c:v>
                </c:pt>
                <c:pt idx="910">
                  <c:v>5777.9766788482602</c:v>
                </c:pt>
                <c:pt idx="911">
                  <c:v>5814.6863889694196</c:v>
                </c:pt>
                <c:pt idx="912">
                  <c:v>5820.6900434494</c:v>
                </c:pt>
                <c:pt idx="913">
                  <c:v>5646.2536435127204</c:v>
                </c:pt>
                <c:pt idx="914">
                  <c:v>5844.2389049530002</c:v>
                </c:pt>
                <c:pt idx="915">
                  <c:v>5718.8320965766898</c:v>
                </c:pt>
                <c:pt idx="916">
                  <c:v>5696.1358828544599</c:v>
                </c:pt>
                <c:pt idx="917">
                  <c:v>5748.3533806800797</c:v>
                </c:pt>
                <c:pt idx="918">
                  <c:v>5749.97432732582</c:v>
                </c:pt>
                <c:pt idx="919">
                  <c:v>5800.9347944259598</c:v>
                </c:pt>
                <c:pt idx="920">
                  <c:v>5807.8450109958603</c:v>
                </c:pt>
                <c:pt idx="921">
                  <c:v>5683.5249109268098</c:v>
                </c:pt>
                <c:pt idx="922">
                  <c:v>5675.8809990882801</c:v>
                </c:pt>
                <c:pt idx="923">
                  <c:v>5730.5399184226899</c:v>
                </c:pt>
                <c:pt idx="924">
                  <c:v>5710.2385563850403</c:v>
                </c:pt>
                <c:pt idx="925">
                  <c:v>5840.4806189537003</c:v>
                </c:pt>
                <c:pt idx="926">
                  <c:v>5696.2238645553498</c:v>
                </c:pt>
                <c:pt idx="927">
                  <c:v>5797.0143480300903</c:v>
                </c:pt>
                <c:pt idx="928">
                  <c:v>5779.1918139457703</c:v>
                </c:pt>
                <c:pt idx="929">
                  <c:v>5706.44319295883</c:v>
                </c:pt>
                <c:pt idx="930">
                  <c:v>5834.5256476402201</c:v>
                </c:pt>
                <c:pt idx="931">
                  <c:v>5745.7136316299402</c:v>
                </c:pt>
                <c:pt idx="932">
                  <c:v>5750.7400255203202</c:v>
                </c:pt>
                <c:pt idx="933">
                  <c:v>5717.2626082897104</c:v>
                </c:pt>
                <c:pt idx="934">
                  <c:v>5830.5871105194001</c:v>
                </c:pt>
                <c:pt idx="935">
                  <c:v>5766.0176739692597</c:v>
                </c:pt>
                <c:pt idx="936">
                  <c:v>5658.9058938026401</c:v>
                </c:pt>
                <c:pt idx="937">
                  <c:v>5650.0932691097196</c:v>
                </c:pt>
                <c:pt idx="938">
                  <c:v>5685.06198501586</c:v>
                </c:pt>
                <c:pt idx="939">
                  <c:v>5712.4102330207797</c:v>
                </c:pt>
                <c:pt idx="940">
                  <c:v>5686.9465656280499</c:v>
                </c:pt>
                <c:pt idx="941">
                  <c:v>5812.7675623893701</c:v>
                </c:pt>
                <c:pt idx="942">
                  <c:v>5746.7514371871903</c:v>
                </c:pt>
                <c:pt idx="943">
                  <c:v>5697.1989269256501</c:v>
                </c:pt>
                <c:pt idx="944">
                  <c:v>5825.8215923309299</c:v>
                </c:pt>
                <c:pt idx="945">
                  <c:v>5729.7352650165503</c:v>
                </c:pt>
                <c:pt idx="946">
                  <c:v>5786.9719629287702</c:v>
                </c:pt>
                <c:pt idx="947">
                  <c:v>5752.5706038475</c:v>
                </c:pt>
                <c:pt idx="948">
                  <c:v>5678.8712918758301</c:v>
                </c:pt>
                <c:pt idx="949">
                  <c:v>5633.3169822692798</c:v>
                </c:pt>
                <c:pt idx="950">
                  <c:v>5742.0519366264298</c:v>
                </c:pt>
                <c:pt idx="951">
                  <c:v>5810.5983457565299</c:v>
                </c:pt>
                <c:pt idx="952">
                  <c:v>5756.6587386131196</c:v>
                </c:pt>
                <c:pt idx="953">
                  <c:v>5636.2416932582801</c:v>
                </c:pt>
                <c:pt idx="954">
                  <c:v>5758.0396089553797</c:v>
                </c:pt>
                <c:pt idx="955">
                  <c:v>5757.3159193992597</c:v>
                </c:pt>
                <c:pt idx="956">
                  <c:v>5764.5699329376203</c:v>
                </c:pt>
                <c:pt idx="957">
                  <c:v>5802.9943604469299</c:v>
                </c:pt>
                <c:pt idx="958">
                  <c:v>5725.44906544685</c:v>
                </c:pt>
                <c:pt idx="959">
                  <c:v>5720.5977587699799</c:v>
                </c:pt>
                <c:pt idx="960">
                  <c:v>5783.1271367073005</c:v>
                </c:pt>
                <c:pt idx="961">
                  <c:v>5672.8122043609601</c:v>
                </c:pt>
                <c:pt idx="962">
                  <c:v>5703.0773353576596</c:v>
                </c:pt>
                <c:pt idx="963">
                  <c:v>5743.2378621101298</c:v>
                </c:pt>
                <c:pt idx="964">
                  <c:v>5771.0523386001496</c:v>
                </c:pt>
                <c:pt idx="965">
                  <c:v>5695.03508257865</c:v>
                </c:pt>
                <c:pt idx="966">
                  <c:v>5807.2151870727503</c:v>
                </c:pt>
                <c:pt idx="967">
                  <c:v>5682.4214596748297</c:v>
                </c:pt>
                <c:pt idx="968">
                  <c:v>5643.1237158775302</c:v>
                </c:pt>
                <c:pt idx="969">
                  <c:v>5734.2449889182999</c:v>
                </c:pt>
                <c:pt idx="970">
                  <c:v>5699.8111152648898</c:v>
                </c:pt>
                <c:pt idx="971">
                  <c:v>5747.34467744827</c:v>
                </c:pt>
                <c:pt idx="972">
                  <c:v>5759.6328763961701</c:v>
                </c:pt>
                <c:pt idx="973">
                  <c:v>5670.0742578506397</c:v>
                </c:pt>
                <c:pt idx="974">
                  <c:v>5684.66939592361</c:v>
                </c:pt>
                <c:pt idx="975">
                  <c:v>5636.4399271011298</c:v>
                </c:pt>
                <c:pt idx="976">
                  <c:v>5774.6171021461396</c:v>
                </c:pt>
                <c:pt idx="977">
                  <c:v>5680.8442544937097</c:v>
                </c:pt>
                <c:pt idx="978">
                  <c:v>5713.4639973640396</c:v>
                </c:pt>
                <c:pt idx="979">
                  <c:v>5637.1698522567704</c:v>
                </c:pt>
                <c:pt idx="980">
                  <c:v>5742.3771200179999</c:v>
                </c:pt>
                <c:pt idx="981">
                  <c:v>5589.5994229316702</c:v>
                </c:pt>
                <c:pt idx="982">
                  <c:v>5719.3976607322602</c:v>
                </c:pt>
                <c:pt idx="983">
                  <c:v>5773.6644663810703</c:v>
                </c:pt>
                <c:pt idx="984">
                  <c:v>5688.2175798416101</c:v>
                </c:pt>
                <c:pt idx="985">
                  <c:v>5727.1574926376297</c:v>
                </c:pt>
                <c:pt idx="986">
                  <c:v>5745.1232070922797</c:v>
                </c:pt>
                <c:pt idx="987">
                  <c:v>5683.4346866607602</c:v>
                </c:pt>
                <c:pt idx="988">
                  <c:v>5675.4746880531302</c:v>
                </c:pt>
                <c:pt idx="989">
                  <c:v>5740.4873056411698</c:v>
                </c:pt>
                <c:pt idx="990">
                  <c:v>5700.6337435245496</c:v>
                </c:pt>
                <c:pt idx="991">
                  <c:v>5712.8829860687201</c:v>
                </c:pt>
                <c:pt idx="992">
                  <c:v>5737.7341878414099</c:v>
                </c:pt>
                <c:pt idx="993">
                  <c:v>5702.0096263885498</c:v>
                </c:pt>
                <c:pt idx="994">
                  <c:v>5707.3245332241004</c:v>
                </c:pt>
                <c:pt idx="995">
                  <c:v>5766.6181101799002</c:v>
                </c:pt>
                <c:pt idx="996">
                  <c:v>5701.4185767173703</c:v>
                </c:pt>
                <c:pt idx="997">
                  <c:v>5670.51549625396</c:v>
                </c:pt>
                <c:pt idx="998">
                  <c:v>5721.6833846568998</c:v>
                </c:pt>
                <c:pt idx="999">
                  <c:v>5572.6302633285504</c:v>
                </c:pt>
                <c:pt idx="1000">
                  <c:v>5615.1538400649997</c:v>
                </c:pt>
                <c:pt idx="1001">
                  <c:v>5737.0588793754496</c:v>
                </c:pt>
                <c:pt idx="1002">
                  <c:v>5746.2322144508298</c:v>
                </c:pt>
                <c:pt idx="1003">
                  <c:v>5632.5816619396201</c:v>
                </c:pt>
                <c:pt idx="1004">
                  <c:v>5780.8463110923703</c:v>
                </c:pt>
                <c:pt idx="1005">
                  <c:v>5641.5206875800995</c:v>
                </c:pt>
                <c:pt idx="1006">
                  <c:v>5678.00249052047</c:v>
                </c:pt>
                <c:pt idx="1007">
                  <c:v>5791.3921999931299</c:v>
                </c:pt>
                <c:pt idx="1008">
                  <c:v>5685.83024454116</c:v>
                </c:pt>
                <c:pt idx="1009">
                  <c:v>5691.7640986442502</c:v>
                </c:pt>
                <c:pt idx="1010">
                  <c:v>5737.2742824554398</c:v>
                </c:pt>
                <c:pt idx="1011">
                  <c:v>5703.0832648277201</c:v>
                </c:pt>
                <c:pt idx="1012">
                  <c:v>5643.8865952491697</c:v>
                </c:pt>
                <c:pt idx="1013">
                  <c:v>5661.7395019531205</c:v>
                </c:pt>
                <c:pt idx="1014">
                  <c:v>5707.8857665061896</c:v>
                </c:pt>
                <c:pt idx="1015">
                  <c:v>5635.1322917938196</c:v>
                </c:pt>
                <c:pt idx="1016">
                  <c:v>5687.70842027664</c:v>
                </c:pt>
                <c:pt idx="1017">
                  <c:v>5709.3948726653998</c:v>
                </c:pt>
                <c:pt idx="1018">
                  <c:v>5694.7620940208399</c:v>
                </c:pt>
                <c:pt idx="1019">
                  <c:v>5691.5609135627701</c:v>
                </c:pt>
                <c:pt idx="1020">
                  <c:v>5803.2588181495603</c:v>
                </c:pt>
                <c:pt idx="1021">
                  <c:v>5696.9461703300403</c:v>
                </c:pt>
                <c:pt idx="1022">
                  <c:v>5684.6573619842502</c:v>
                </c:pt>
                <c:pt idx="1023">
                  <c:v>5714.6600582599604</c:v>
                </c:pt>
                <c:pt idx="1024">
                  <c:v>5715.4695196151697</c:v>
                </c:pt>
                <c:pt idx="1025">
                  <c:v>5719.5578513145401</c:v>
                </c:pt>
                <c:pt idx="1026">
                  <c:v>5714.3621659278797</c:v>
                </c:pt>
                <c:pt idx="1027">
                  <c:v>5616.9156403541501</c:v>
                </c:pt>
                <c:pt idx="1028">
                  <c:v>5682.0632300376801</c:v>
                </c:pt>
                <c:pt idx="1029">
                  <c:v>5718.6822719573902</c:v>
                </c:pt>
                <c:pt idx="1030">
                  <c:v>5657.8049116134598</c:v>
                </c:pt>
                <c:pt idx="1031">
                  <c:v>5669.36613512039</c:v>
                </c:pt>
                <c:pt idx="1032">
                  <c:v>5655.2593860626203</c:v>
                </c:pt>
                <c:pt idx="1033">
                  <c:v>5593.33023691177</c:v>
                </c:pt>
                <c:pt idx="1034">
                  <c:v>5691.7736930847104</c:v>
                </c:pt>
                <c:pt idx="1035">
                  <c:v>5647.3633356094297</c:v>
                </c:pt>
                <c:pt idx="1036">
                  <c:v>5623.9110846519397</c:v>
                </c:pt>
                <c:pt idx="1037">
                  <c:v>5596.8211388587897</c:v>
                </c:pt>
                <c:pt idx="1038">
                  <c:v>5661.1637835502597</c:v>
                </c:pt>
                <c:pt idx="1039">
                  <c:v>5662.4823856353696</c:v>
                </c:pt>
                <c:pt idx="1040">
                  <c:v>5668.4443387985202</c:v>
                </c:pt>
                <c:pt idx="1041">
                  <c:v>5652.1186709403901</c:v>
                </c:pt>
                <c:pt idx="1042">
                  <c:v>5634.8043293952896</c:v>
                </c:pt>
                <c:pt idx="1043">
                  <c:v>5646.6841111183103</c:v>
                </c:pt>
                <c:pt idx="1044">
                  <c:v>5706.8327684402402</c:v>
                </c:pt>
                <c:pt idx="1045">
                  <c:v>5625.97085809707</c:v>
                </c:pt>
                <c:pt idx="1046">
                  <c:v>5681.2788558006196</c:v>
                </c:pt>
                <c:pt idx="1047">
                  <c:v>5717.4630651473999</c:v>
                </c:pt>
                <c:pt idx="1048">
                  <c:v>5586.9204096794101</c:v>
                </c:pt>
                <c:pt idx="1049">
                  <c:v>5531.40832424163</c:v>
                </c:pt>
                <c:pt idx="1050">
                  <c:v>5738.7638487815802</c:v>
                </c:pt>
                <c:pt idx="1051">
                  <c:v>5679.7463998794501</c:v>
                </c:pt>
                <c:pt idx="1052">
                  <c:v>5715.6641788482602</c:v>
                </c:pt>
                <c:pt idx="1053">
                  <c:v>5702.5403642654401</c:v>
                </c:pt>
                <c:pt idx="1054">
                  <c:v>5664.2438762187903</c:v>
                </c:pt>
                <c:pt idx="1055">
                  <c:v>5671.0372726917203</c:v>
                </c:pt>
                <c:pt idx="1056">
                  <c:v>5685.2784600257801</c:v>
                </c:pt>
                <c:pt idx="1057">
                  <c:v>5733.7398056983902</c:v>
                </c:pt>
                <c:pt idx="1058">
                  <c:v>5705.0862989425596</c:v>
                </c:pt>
                <c:pt idx="1059">
                  <c:v>5730.0692100524902</c:v>
                </c:pt>
                <c:pt idx="1060">
                  <c:v>5688.8108286857596</c:v>
                </c:pt>
                <c:pt idx="1061">
                  <c:v>5626.7296314239502</c:v>
                </c:pt>
                <c:pt idx="1062">
                  <c:v>5724.7347731590198</c:v>
                </c:pt>
                <c:pt idx="1063">
                  <c:v>5608.4343581199601</c:v>
                </c:pt>
                <c:pt idx="1064">
                  <c:v>5648.6725566387104</c:v>
                </c:pt>
                <c:pt idx="1065">
                  <c:v>5627.65241193771</c:v>
                </c:pt>
                <c:pt idx="1066">
                  <c:v>5576.7540292739804</c:v>
                </c:pt>
                <c:pt idx="1067">
                  <c:v>5632.5019073486301</c:v>
                </c:pt>
                <c:pt idx="1068">
                  <c:v>5625.71740245819</c:v>
                </c:pt>
                <c:pt idx="1069">
                  <c:v>5631.0277495384198</c:v>
                </c:pt>
                <c:pt idx="1070">
                  <c:v>5668.5266947746204</c:v>
                </c:pt>
                <c:pt idx="1071">
                  <c:v>5626.9945125579798</c:v>
                </c:pt>
                <c:pt idx="1072">
                  <c:v>5739.4011797904896</c:v>
                </c:pt>
                <c:pt idx="1073">
                  <c:v>5739.6098036765998</c:v>
                </c:pt>
                <c:pt idx="1074">
                  <c:v>5549.24732398986</c:v>
                </c:pt>
                <c:pt idx="1075">
                  <c:v>5716.6002612113898</c:v>
                </c:pt>
                <c:pt idx="1076">
                  <c:v>5635.4639482498096</c:v>
                </c:pt>
                <c:pt idx="1077">
                  <c:v>5647.2980604171698</c:v>
                </c:pt>
                <c:pt idx="1078">
                  <c:v>5607.9011712074198</c:v>
                </c:pt>
                <c:pt idx="1079">
                  <c:v>5574.2816076278596</c:v>
                </c:pt>
                <c:pt idx="1080">
                  <c:v>5653.4359190464002</c:v>
                </c:pt>
                <c:pt idx="1081">
                  <c:v>5734.5213828086798</c:v>
                </c:pt>
                <c:pt idx="1082">
                  <c:v>5732.2533035278302</c:v>
                </c:pt>
                <c:pt idx="1083">
                  <c:v>5671.6716461181604</c:v>
                </c:pt>
                <c:pt idx="1084">
                  <c:v>5701.9983296394303</c:v>
                </c:pt>
                <c:pt idx="1085">
                  <c:v>5732.7032408714203</c:v>
                </c:pt>
                <c:pt idx="1086">
                  <c:v>5692.6659288406299</c:v>
                </c:pt>
                <c:pt idx="1087">
                  <c:v>5611.7808041572498</c:v>
                </c:pt>
                <c:pt idx="1088">
                  <c:v>5648.9690611362403</c:v>
                </c:pt>
                <c:pt idx="1089">
                  <c:v>5695.1747360229401</c:v>
                </c:pt>
                <c:pt idx="1090">
                  <c:v>5732.0272331237702</c:v>
                </c:pt>
                <c:pt idx="1091">
                  <c:v>5630.2659206390299</c:v>
                </c:pt>
                <c:pt idx="1092">
                  <c:v>5620.5147027969297</c:v>
                </c:pt>
                <c:pt idx="1093">
                  <c:v>5664.2598085403397</c:v>
                </c:pt>
                <c:pt idx="1094">
                  <c:v>5688.0714755058198</c:v>
                </c:pt>
                <c:pt idx="1095">
                  <c:v>5764.7369971275302</c:v>
                </c:pt>
                <c:pt idx="1096">
                  <c:v>5730.6431822776703</c:v>
                </c:pt>
                <c:pt idx="1097">
                  <c:v>5578.0642881393396</c:v>
                </c:pt>
                <c:pt idx="1098">
                  <c:v>5665.8520460128702</c:v>
                </c:pt>
                <c:pt idx="1099">
                  <c:v>5666.0597703456797</c:v>
                </c:pt>
                <c:pt idx="1100">
                  <c:v>5655.7592546939804</c:v>
                </c:pt>
                <c:pt idx="1101">
                  <c:v>5696.03160572052</c:v>
                </c:pt>
                <c:pt idx="1102">
                  <c:v>5672.4500517845099</c:v>
                </c:pt>
                <c:pt idx="1103">
                  <c:v>5606.0670366287204</c:v>
                </c:pt>
                <c:pt idx="1104">
                  <c:v>5613.76070451736</c:v>
                </c:pt>
                <c:pt idx="1105">
                  <c:v>5660.3124275207501</c:v>
                </c:pt>
                <c:pt idx="1106">
                  <c:v>5635.1194286346399</c:v>
                </c:pt>
                <c:pt idx="1107">
                  <c:v>5558.1557569503702</c:v>
                </c:pt>
                <c:pt idx="1108">
                  <c:v>5672.8068623542704</c:v>
                </c:pt>
                <c:pt idx="1109">
                  <c:v>5703.9462933540299</c:v>
                </c:pt>
                <c:pt idx="1110">
                  <c:v>5673.6015138626099</c:v>
                </c:pt>
                <c:pt idx="1111">
                  <c:v>5602.8072807788803</c:v>
                </c:pt>
                <c:pt idx="1112">
                  <c:v>5619.30734825134</c:v>
                </c:pt>
                <c:pt idx="1113">
                  <c:v>5689.3627376556396</c:v>
                </c:pt>
                <c:pt idx="1114">
                  <c:v>5644.5926809310904</c:v>
                </c:pt>
                <c:pt idx="1115">
                  <c:v>5673.0242753028797</c:v>
                </c:pt>
                <c:pt idx="1116">
                  <c:v>5671.0197649002002</c:v>
                </c:pt>
                <c:pt idx="1117">
                  <c:v>5696.1149663925098</c:v>
                </c:pt>
                <c:pt idx="1118">
                  <c:v>5596.9166941642698</c:v>
                </c:pt>
                <c:pt idx="1119">
                  <c:v>5577.7038455009397</c:v>
                </c:pt>
                <c:pt idx="1120">
                  <c:v>5625.46049070358</c:v>
                </c:pt>
                <c:pt idx="1121">
                  <c:v>5768.1067552566501</c:v>
                </c:pt>
                <c:pt idx="1122">
                  <c:v>5528.3130125999396</c:v>
                </c:pt>
                <c:pt idx="1123">
                  <c:v>5668.7101206779398</c:v>
                </c:pt>
                <c:pt idx="1124">
                  <c:v>5634.5842790603601</c:v>
                </c:pt>
                <c:pt idx="1125">
                  <c:v>5693.2359848022397</c:v>
                </c:pt>
                <c:pt idx="1126">
                  <c:v>5652.0214893817902</c:v>
                </c:pt>
                <c:pt idx="1127">
                  <c:v>5631.8492870330801</c:v>
                </c:pt>
                <c:pt idx="1128">
                  <c:v>5643.5904676914197</c:v>
                </c:pt>
                <c:pt idx="1129">
                  <c:v>5735.6594548225403</c:v>
                </c:pt>
                <c:pt idx="1130">
                  <c:v>5543.88789224624</c:v>
                </c:pt>
                <c:pt idx="1131">
                  <c:v>5628.9047243595096</c:v>
                </c:pt>
                <c:pt idx="1132">
                  <c:v>5650.6849002838098</c:v>
                </c:pt>
                <c:pt idx="1133">
                  <c:v>5653.09772443771</c:v>
                </c:pt>
                <c:pt idx="1134">
                  <c:v>5691.8360047340302</c:v>
                </c:pt>
                <c:pt idx="1135">
                  <c:v>5570.1113843917801</c:v>
                </c:pt>
                <c:pt idx="1136">
                  <c:v>5626.1222207546198</c:v>
                </c:pt>
                <c:pt idx="1137">
                  <c:v>5684.18382453918</c:v>
                </c:pt>
                <c:pt idx="1138">
                  <c:v>5713.8864464759799</c:v>
                </c:pt>
                <c:pt idx="1139">
                  <c:v>5685.38891792297</c:v>
                </c:pt>
                <c:pt idx="1140">
                  <c:v>5605.6773190498297</c:v>
                </c:pt>
                <c:pt idx="1141">
                  <c:v>5618.5210313796997</c:v>
                </c:pt>
                <c:pt idx="1142">
                  <c:v>5649.4567646980204</c:v>
                </c:pt>
                <c:pt idx="1143">
                  <c:v>5566.2381920814496</c:v>
                </c:pt>
                <c:pt idx="1144">
                  <c:v>5668.9093890190097</c:v>
                </c:pt>
                <c:pt idx="1145">
                  <c:v>5652.33312511444</c:v>
                </c:pt>
                <c:pt idx="1146">
                  <c:v>5666.3868541717502</c:v>
                </c:pt>
                <c:pt idx="1147">
                  <c:v>5609.3462696075403</c:v>
                </c:pt>
                <c:pt idx="1148">
                  <c:v>5681.3337717056202</c:v>
                </c:pt>
                <c:pt idx="1149">
                  <c:v>5621.7786109447397</c:v>
                </c:pt>
                <c:pt idx="1150">
                  <c:v>5678.4177422523499</c:v>
                </c:pt>
                <c:pt idx="1151">
                  <c:v>5587.3694643974304</c:v>
                </c:pt>
                <c:pt idx="1152">
                  <c:v>5590.5064554214396</c:v>
                </c:pt>
                <c:pt idx="1153">
                  <c:v>5574.6089339256196</c:v>
                </c:pt>
                <c:pt idx="1154">
                  <c:v>5713.7665171623203</c:v>
                </c:pt>
                <c:pt idx="1155">
                  <c:v>5672.8209714889499</c:v>
                </c:pt>
                <c:pt idx="1156">
                  <c:v>5701.1756210327103</c:v>
                </c:pt>
                <c:pt idx="1157">
                  <c:v>5628.3754358291599</c:v>
                </c:pt>
                <c:pt idx="1158">
                  <c:v>5575.4074769019999</c:v>
                </c:pt>
                <c:pt idx="1159">
                  <c:v>5640.8882884979203</c:v>
                </c:pt>
                <c:pt idx="1160">
                  <c:v>5623.9753093719401</c:v>
                </c:pt>
                <c:pt idx="1161">
                  <c:v>5585.0290255546497</c:v>
                </c:pt>
                <c:pt idx="1162">
                  <c:v>5634.6064162254297</c:v>
                </c:pt>
                <c:pt idx="1163">
                  <c:v>5611.9162788391104</c:v>
                </c:pt>
                <c:pt idx="1164">
                  <c:v>5562.4740154743104</c:v>
                </c:pt>
                <c:pt idx="1165">
                  <c:v>5659.7039847373899</c:v>
                </c:pt>
                <c:pt idx="1166">
                  <c:v>5613.4313621520996</c:v>
                </c:pt>
                <c:pt idx="1167">
                  <c:v>5660.5088157653799</c:v>
                </c:pt>
                <c:pt idx="1168">
                  <c:v>5616.22571849823</c:v>
                </c:pt>
                <c:pt idx="1169">
                  <c:v>5539.4187049865704</c:v>
                </c:pt>
                <c:pt idx="1170">
                  <c:v>5659.8038363456699</c:v>
                </c:pt>
                <c:pt idx="1171">
                  <c:v>5621.5404815673801</c:v>
                </c:pt>
                <c:pt idx="1172">
                  <c:v>5627.1951293945303</c:v>
                </c:pt>
                <c:pt idx="1173">
                  <c:v>5631.0447638034802</c:v>
                </c:pt>
                <c:pt idx="1174">
                  <c:v>5600.3962602615302</c:v>
                </c:pt>
                <c:pt idx="1175">
                  <c:v>5540.7234768867402</c:v>
                </c:pt>
                <c:pt idx="1176">
                  <c:v>5656.0137882232602</c:v>
                </c:pt>
                <c:pt idx="1177">
                  <c:v>5654.1346125602704</c:v>
                </c:pt>
                <c:pt idx="1178">
                  <c:v>5521.9317398071198</c:v>
                </c:pt>
                <c:pt idx="1179">
                  <c:v>5540.9890718460001</c:v>
                </c:pt>
                <c:pt idx="1180">
                  <c:v>5728.2774705886804</c:v>
                </c:pt>
                <c:pt idx="1181">
                  <c:v>5630.9245667457499</c:v>
                </c:pt>
                <c:pt idx="1182">
                  <c:v>5560.6549763679504</c:v>
                </c:pt>
                <c:pt idx="1183">
                  <c:v>5613.8921718597403</c:v>
                </c:pt>
                <c:pt idx="1184">
                  <c:v>5616.2526664733796</c:v>
                </c:pt>
                <c:pt idx="1185">
                  <c:v>5648.11204338073</c:v>
                </c:pt>
                <c:pt idx="1186">
                  <c:v>5567.2762947082501</c:v>
                </c:pt>
                <c:pt idx="1187">
                  <c:v>5548.7516674995404</c:v>
                </c:pt>
                <c:pt idx="1188">
                  <c:v>5625.10271692276</c:v>
                </c:pt>
                <c:pt idx="1189">
                  <c:v>5672.1702990531903</c:v>
                </c:pt>
                <c:pt idx="1190">
                  <c:v>5574.5374951362601</c:v>
                </c:pt>
                <c:pt idx="1191">
                  <c:v>5568.8831787109302</c:v>
                </c:pt>
                <c:pt idx="1192">
                  <c:v>5571.4511365890503</c:v>
                </c:pt>
                <c:pt idx="1193">
                  <c:v>5593.1679334640503</c:v>
                </c:pt>
                <c:pt idx="1194">
                  <c:v>5670.0891313552802</c:v>
                </c:pt>
                <c:pt idx="1195">
                  <c:v>5543.8317933082499</c:v>
                </c:pt>
                <c:pt idx="1196">
                  <c:v>5737.4153151512101</c:v>
                </c:pt>
                <c:pt idx="1197">
                  <c:v>5614.44824600219</c:v>
                </c:pt>
                <c:pt idx="1198">
                  <c:v>5813.9292063713001</c:v>
                </c:pt>
                <c:pt idx="1199">
                  <c:v>5530.3641133308402</c:v>
                </c:pt>
                <c:pt idx="1200">
                  <c:v>5569.9423141479401</c:v>
                </c:pt>
                <c:pt idx="1201">
                  <c:v>5598.1873912811197</c:v>
                </c:pt>
                <c:pt idx="1202">
                  <c:v>5591.4116430282502</c:v>
                </c:pt>
                <c:pt idx="1203">
                  <c:v>5535.4451248645701</c:v>
                </c:pt>
                <c:pt idx="1204">
                  <c:v>5572.8092093467703</c:v>
                </c:pt>
                <c:pt idx="1205">
                  <c:v>5581.1640634536698</c:v>
                </c:pt>
                <c:pt idx="1206">
                  <c:v>5572.9625549316397</c:v>
                </c:pt>
                <c:pt idx="1207">
                  <c:v>5606.9925441741898</c:v>
                </c:pt>
                <c:pt idx="1208">
                  <c:v>5464.9926862716602</c:v>
                </c:pt>
                <c:pt idx="1209">
                  <c:v>5566.5480914115897</c:v>
                </c:pt>
                <c:pt idx="1210">
                  <c:v>5591.6269207000696</c:v>
                </c:pt>
                <c:pt idx="1211">
                  <c:v>5579.7695498466401</c:v>
                </c:pt>
                <c:pt idx="1212">
                  <c:v>5585.2401471138</c:v>
                </c:pt>
                <c:pt idx="1213">
                  <c:v>5654.5541956424704</c:v>
                </c:pt>
                <c:pt idx="1214">
                  <c:v>5623.1460361480704</c:v>
                </c:pt>
                <c:pt idx="1215">
                  <c:v>5516.8503553867304</c:v>
                </c:pt>
                <c:pt idx="1216">
                  <c:v>5561.2205224037098</c:v>
                </c:pt>
                <c:pt idx="1217">
                  <c:v>5727.9898433685303</c:v>
                </c:pt>
                <c:pt idx="1218">
                  <c:v>5658.8234219550995</c:v>
                </c:pt>
                <c:pt idx="1219">
                  <c:v>5538.55704760551</c:v>
                </c:pt>
                <c:pt idx="1220">
                  <c:v>5551.8871459960901</c:v>
                </c:pt>
                <c:pt idx="1221">
                  <c:v>5516.9633965492203</c:v>
                </c:pt>
                <c:pt idx="1222">
                  <c:v>5470.2830762863096</c:v>
                </c:pt>
                <c:pt idx="1223">
                  <c:v>5629.0646810531598</c:v>
                </c:pt>
                <c:pt idx="1224">
                  <c:v>5665.7666625976499</c:v>
                </c:pt>
                <c:pt idx="1225">
                  <c:v>5669.9530463218598</c:v>
                </c:pt>
                <c:pt idx="1226">
                  <c:v>5587.4101462364197</c:v>
                </c:pt>
                <c:pt idx="1227">
                  <c:v>5531.5091705322202</c:v>
                </c:pt>
                <c:pt idx="1228">
                  <c:v>5561.8282735347702</c:v>
                </c:pt>
                <c:pt idx="1229">
                  <c:v>5676.8695940971302</c:v>
                </c:pt>
                <c:pt idx="1230">
                  <c:v>5548.2096476554798</c:v>
                </c:pt>
                <c:pt idx="1231">
                  <c:v>5546.4490318298303</c:v>
                </c:pt>
                <c:pt idx="1232">
                  <c:v>5580.7235369682303</c:v>
                </c:pt>
                <c:pt idx="1233">
                  <c:v>5594.1751425266202</c:v>
                </c:pt>
                <c:pt idx="1234">
                  <c:v>5653.6624541282599</c:v>
                </c:pt>
                <c:pt idx="1235">
                  <c:v>5624.0786008834802</c:v>
                </c:pt>
                <c:pt idx="1236">
                  <c:v>5677.6769037246704</c:v>
                </c:pt>
                <c:pt idx="1237">
                  <c:v>5543.5919437408402</c:v>
                </c:pt>
                <c:pt idx="1238">
                  <c:v>5516.9503798484802</c:v>
                </c:pt>
                <c:pt idx="1239">
                  <c:v>5616.8404588699304</c:v>
                </c:pt>
                <c:pt idx="1240">
                  <c:v>5566.41920280456</c:v>
                </c:pt>
                <c:pt idx="1241">
                  <c:v>5577.6152658462497</c:v>
                </c:pt>
                <c:pt idx="1242">
                  <c:v>5565.3627176284699</c:v>
                </c:pt>
                <c:pt idx="1243">
                  <c:v>5531.8140118122101</c:v>
                </c:pt>
                <c:pt idx="1244">
                  <c:v>5591.46201610565</c:v>
                </c:pt>
                <c:pt idx="1245">
                  <c:v>5552.2921438217099</c:v>
                </c:pt>
                <c:pt idx="1246">
                  <c:v>5559.4396629333496</c:v>
                </c:pt>
                <c:pt idx="1247">
                  <c:v>5610.4733300209</c:v>
                </c:pt>
                <c:pt idx="1248">
                  <c:v>5616.2891278266898</c:v>
                </c:pt>
                <c:pt idx="1249">
                  <c:v>5507.6272463798496</c:v>
                </c:pt>
                <c:pt idx="1250">
                  <c:v>5523.6113910675003</c:v>
                </c:pt>
                <c:pt idx="1251">
                  <c:v>5563.8473210334696</c:v>
                </c:pt>
                <c:pt idx="1252">
                  <c:v>5624.6470994949304</c:v>
                </c:pt>
                <c:pt idx="1253">
                  <c:v>5529.7966938018799</c:v>
                </c:pt>
                <c:pt idx="1254">
                  <c:v>5531.7887821197501</c:v>
                </c:pt>
                <c:pt idx="1255">
                  <c:v>5647.17591381073</c:v>
                </c:pt>
                <c:pt idx="1256">
                  <c:v>5530.8358712196296</c:v>
                </c:pt>
                <c:pt idx="1257">
                  <c:v>5550.6426105499204</c:v>
                </c:pt>
                <c:pt idx="1258">
                  <c:v>5515.6059913635199</c:v>
                </c:pt>
                <c:pt idx="1259">
                  <c:v>5594.8178243637003</c:v>
                </c:pt>
                <c:pt idx="1260">
                  <c:v>5527.7893667220997</c:v>
                </c:pt>
                <c:pt idx="1261">
                  <c:v>5549.2057814598002</c:v>
                </c:pt>
                <c:pt idx="1262">
                  <c:v>5580.8903198242097</c:v>
                </c:pt>
                <c:pt idx="1263">
                  <c:v>5557.4079093933096</c:v>
                </c:pt>
                <c:pt idx="1264">
                  <c:v>5540.1900606155396</c:v>
                </c:pt>
                <c:pt idx="1265">
                  <c:v>5543.7019462585404</c:v>
                </c:pt>
                <c:pt idx="1266">
                  <c:v>5595.5092825889496</c:v>
                </c:pt>
                <c:pt idx="1267">
                  <c:v>5593.6381139755204</c:v>
                </c:pt>
                <c:pt idx="1268">
                  <c:v>5548.09372329711</c:v>
                </c:pt>
                <c:pt idx="1269">
                  <c:v>5558.3047318458503</c:v>
                </c:pt>
                <c:pt idx="1270">
                  <c:v>5613.0008072852997</c:v>
                </c:pt>
                <c:pt idx="1271">
                  <c:v>5533.2010478973298</c:v>
                </c:pt>
                <c:pt idx="1272">
                  <c:v>5551.0083441734296</c:v>
                </c:pt>
                <c:pt idx="1273">
                  <c:v>5581.1693348884501</c:v>
                </c:pt>
                <c:pt idx="1274">
                  <c:v>5567.1262836456299</c:v>
                </c:pt>
                <c:pt idx="1275">
                  <c:v>5612.0823059082004</c:v>
                </c:pt>
                <c:pt idx="1276">
                  <c:v>5577.4866862297004</c:v>
                </c:pt>
                <c:pt idx="1277">
                  <c:v>5540.2201223373404</c:v>
                </c:pt>
                <c:pt idx="1278">
                  <c:v>5629.8247051238995</c:v>
                </c:pt>
                <c:pt idx="1279">
                  <c:v>5629.2334446906998</c:v>
                </c:pt>
                <c:pt idx="1280">
                  <c:v>5565.03023576736</c:v>
                </c:pt>
                <c:pt idx="1281">
                  <c:v>5652.0910077095004</c:v>
                </c:pt>
                <c:pt idx="1282">
                  <c:v>5587.1566894054404</c:v>
                </c:pt>
                <c:pt idx="1283">
                  <c:v>5499.95473384857</c:v>
                </c:pt>
                <c:pt idx="1284">
                  <c:v>5517.4961175918497</c:v>
                </c:pt>
                <c:pt idx="1285">
                  <c:v>5593.7882733345004</c:v>
                </c:pt>
                <c:pt idx="1286">
                  <c:v>5550.0256164073899</c:v>
                </c:pt>
                <c:pt idx="1287">
                  <c:v>5557.6230306625303</c:v>
                </c:pt>
                <c:pt idx="1288">
                  <c:v>5544.06200790405</c:v>
                </c:pt>
                <c:pt idx="1289">
                  <c:v>5625.4596934318497</c:v>
                </c:pt>
                <c:pt idx="1290">
                  <c:v>5536.72492742538</c:v>
                </c:pt>
                <c:pt idx="1291">
                  <c:v>5586.19964265823</c:v>
                </c:pt>
                <c:pt idx="1292">
                  <c:v>5457.9303708076404</c:v>
                </c:pt>
                <c:pt idx="1293">
                  <c:v>5615.9146423339798</c:v>
                </c:pt>
                <c:pt idx="1294">
                  <c:v>5587.8595349788602</c:v>
                </c:pt>
                <c:pt idx="1295">
                  <c:v>5590.1250171661304</c:v>
                </c:pt>
                <c:pt idx="1296">
                  <c:v>5650.7217316627502</c:v>
                </c:pt>
                <c:pt idx="1297">
                  <c:v>5587.6709241867002</c:v>
                </c:pt>
                <c:pt idx="1298">
                  <c:v>5546.5596718788101</c:v>
                </c:pt>
                <c:pt idx="1299">
                  <c:v>5550.1050906181299</c:v>
                </c:pt>
                <c:pt idx="1300">
                  <c:v>5634.0763921737598</c:v>
                </c:pt>
                <c:pt idx="1301">
                  <c:v>5559.4793586730902</c:v>
                </c:pt>
                <c:pt idx="1302">
                  <c:v>5521.0971822738602</c:v>
                </c:pt>
                <c:pt idx="1303">
                  <c:v>5629.6919054985001</c:v>
                </c:pt>
                <c:pt idx="1304">
                  <c:v>5572.9596333503696</c:v>
                </c:pt>
                <c:pt idx="1305">
                  <c:v>5554.8192892074503</c:v>
                </c:pt>
                <c:pt idx="1306">
                  <c:v>5569.74131298065</c:v>
                </c:pt>
                <c:pt idx="1307">
                  <c:v>5543.7300512790598</c:v>
                </c:pt>
                <c:pt idx="1308">
                  <c:v>5467.8830425739197</c:v>
                </c:pt>
                <c:pt idx="1309">
                  <c:v>5681.17014122009</c:v>
                </c:pt>
                <c:pt idx="1310">
                  <c:v>5493.6001214980997</c:v>
                </c:pt>
                <c:pt idx="1311">
                  <c:v>5588.1751155853199</c:v>
                </c:pt>
                <c:pt idx="1312">
                  <c:v>5558.6303386688196</c:v>
                </c:pt>
                <c:pt idx="1313">
                  <c:v>5631.47786855697</c:v>
                </c:pt>
                <c:pt idx="1314">
                  <c:v>5472.6808934211704</c:v>
                </c:pt>
                <c:pt idx="1315">
                  <c:v>5593.1177797317496</c:v>
                </c:pt>
                <c:pt idx="1316">
                  <c:v>5568.8812136650004</c:v>
                </c:pt>
                <c:pt idx="1317">
                  <c:v>5548.8226978778803</c:v>
                </c:pt>
                <c:pt idx="1318">
                  <c:v>5531.5729398727399</c:v>
                </c:pt>
                <c:pt idx="1319">
                  <c:v>5647.3488905429804</c:v>
                </c:pt>
                <c:pt idx="1320">
                  <c:v>5494.6582827568</c:v>
                </c:pt>
                <c:pt idx="1321">
                  <c:v>5557.2520813941901</c:v>
                </c:pt>
                <c:pt idx="1322">
                  <c:v>5518.1947169303803</c:v>
                </c:pt>
                <c:pt idx="1323">
                  <c:v>5535.3561148643403</c:v>
                </c:pt>
                <c:pt idx="1324">
                  <c:v>5559.9380779266303</c:v>
                </c:pt>
                <c:pt idx="1325">
                  <c:v>5527.6011366844104</c:v>
                </c:pt>
                <c:pt idx="1326">
                  <c:v>5577.6188077926599</c:v>
                </c:pt>
                <c:pt idx="1327">
                  <c:v>5516.3790855407697</c:v>
                </c:pt>
                <c:pt idx="1328">
                  <c:v>5575.8116230964597</c:v>
                </c:pt>
                <c:pt idx="1329">
                  <c:v>5450.0122718810999</c:v>
                </c:pt>
                <c:pt idx="1330">
                  <c:v>5515.6556267738297</c:v>
                </c:pt>
                <c:pt idx="1331">
                  <c:v>5560.3220872879001</c:v>
                </c:pt>
                <c:pt idx="1332">
                  <c:v>5492.7192020416196</c:v>
                </c:pt>
                <c:pt idx="1333">
                  <c:v>5548.0571041107096</c:v>
                </c:pt>
                <c:pt idx="1334">
                  <c:v>5575.4130573272696</c:v>
                </c:pt>
                <c:pt idx="1335">
                  <c:v>5542.2603936195301</c:v>
                </c:pt>
                <c:pt idx="1336">
                  <c:v>5524.7483482360803</c:v>
                </c:pt>
                <c:pt idx="1337">
                  <c:v>5529.7076621055603</c:v>
                </c:pt>
                <c:pt idx="1338">
                  <c:v>5620.4252047538703</c:v>
                </c:pt>
                <c:pt idx="1339">
                  <c:v>5535.8238687515204</c:v>
                </c:pt>
                <c:pt idx="1340">
                  <c:v>5520.1466588973999</c:v>
                </c:pt>
                <c:pt idx="1341">
                  <c:v>5585.2062563896097</c:v>
                </c:pt>
                <c:pt idx="1342">
                  <c:v>5548.0316238403302</c:v>
                </c:pt>
                <c:pt idx="1343">
                  <c:v>5524.2031602859497</c:v>
                </c:pt>
                <c:pt idx="1344">
                  <c:v>5515.2182927131598</c:v>
                </c:pt>
                <c:pt idx="1345">
                  <c:v>5599.3107080459504</c:v>
                </c:pt>
                <c:pt idx="1346">
                  <c:v>5527.5536160469001</c:v>
                </c:pt>
                <c:pt idx="1347">
                  <c:v>5544.5065457820801</c:v>
                </c:pt>
                <c:pt idx="1348">
                  <c:v>5670.0409979820197</c:v>
                </c:pt>
                <c:pt idx="1349">
                  <c:v>5573.1795811653101</c:v>
                </c:pt>
                <c:pt idx="1350">
                  <c:v>5525.7593083381598</c:v>
                </c:pt>
                <c:pt idx="1351">
                  <c:v>5510.6743798255902</c:v>
                </c:pt>
                <c:pt idx="1352">
                  <c:v>5515.4650115966797</c:v>
                </c:pt>
                <c:pt idx="1353">
                  <c:v>5542.2620310783304</c:v>
                </c:pt>
                <c:pt idx="1354">
                  <c:v>5566.7322387695303</c:v>
                </c:pt>
                <c:pt idx="1355">
                  <c:v>5592.72523784637</c:v>
                </c:pt>
                <c:pt idx="1356">
                  <c:v>5536.0386359691602</c:v>
                </c:pt>
                <c:pt idx="1357">
                  <c:v>5514.1398324966403</c:v>
                </c:pt>
                <c:pt idx="1358">
                  <c:v>5560.1141009330704</c:v>
                </c:pt>
                <c:pt idx="1359">
                  <c:v>5535.8428635597202</c:v>
                </c:pt>
                <c:pt idx="1360">
                  <c:v>5489.51723003387</c:v>
                </c:pt>
                <c:pt idx="1361">
                  <c:v>5500.6908206939697</c:v>
                </c:pt>
                <c:pt idx="1362">
                  <c:v>5451.6790518760599</c:v>
                </c:pt>
                <c:pt idx="1363">
                  <c:v>5513.5906097888901</c:v>
                </c:pt>
                <c:pt idx="1364">
                  <c:v>5499.3405714034998</c:v>
                </c:pt>
                <c:pt idx="1365">
                  <c:v>5421.4524998664801</c:v>
                </c:pt>
                <c:pt idx="1366">
                  <c:v>5560.0817289352399</c:v>
                </c:pt>
                <c:pt idx="1367">
                  <c:v>5491.9910645484897</c:v>
                </c:pt>
                <c:pt idx="1368">
                  <c:v>5617.4454381465903</c:v>
                </c:pt>
                <c:pt idx="1369">
                  <c:v>5548.9943232536298</c:v>
                </c:pt>
                <c:pt idx="1370">
                  <c:v>5467.1138439178403</c:v>
                </c:pt>
                <c:pt idx="1371">
                  <c:v>5479.57680034637</c:v>
                </c:pt>
                <c:pt idx="1372">
                  <c:v>5548.5515537261899</c:v>
                </c:pt>
                <c:pt idx="1373">
                  <c:v>5632.3557972908002</c:v>
                </c:pt>
                <c:pt idx="1374">
                  <c:v>5545.5210790634101</c:v>
                </c:pt>
                <c:pt idx="1375">
                  <c:v>5497.62382268905</c:v>
                </c:pt>
                <c:pt idx="1376">
                  <c:v>5508.2467737197803</c:v>
                </c:pt>
                <c:pt idx="1377">
                  <c:v>5485.4085659980701</c:v>
                </c:pt>
                <c:pt idx="1378">
                  <c:v>5556.41740465164</c:v>
                </c:pt>
                <c:pt idx="1379">
                  <c:v>5507.3340778350803</c:v>
                </c:pt>
                <c:pt idx="1380">
                  <c:v>5547.6604444980603</c:v>
                </c:pt>
                <c:pt idx="1381">
                  <c:v>5570.4402122497504</c:v>
                </c:pt>
                <c:pt idx="1382">
                  <c:v>5518.59849643707</c:v>
                </c:pt>
                <c:pt idx="1383">
                  <c:v>5520.5309033393796</c:v>
                </c:pt>
                <c:pt idx="1384">
                  <c:v>5491.7746906280499</c:v>
                </c:pt>
                <c:pt idx="1385">
                  <c:v>5539.4894704818698</c:v>
                </c:pt>
                <c:pt idx="1386">
                  <c:v>5452.4928560256903</c:v>
                </c:pt>
                <c:pt idx="1387">
                  <c:v>5518.5520944595301</c:v>
                </c:pt>
                <c:pt idx="1388">
                  <c:v>5506.2739615440296</c:v>
                </c:pt>
                <c:pt idx="1389">
                  <c:v>5505.8371515274002</c:v>
                </c:pt>
                <c:pt idx="1390">
                  <c:v>5580.1179537773096</c:v>
                </c:pt>
                <c:pt idx="1391">
                  <c:v>5543.7094960212698</c:v>
                </c:pt>
                <c:pt idx="1392">
                  <c:v>5517.2287328243201</c:v>
                </c:pt>
                <c:pt idx="1393">
                  <c:v>5469.3954529762204</c:v>
                </c:pt>
                <c:pt idx="1394">
                  <c:v>5486.3722810745203</c:v>
                </c:pt>
                <c:pt idx="1395">
                  <c:v>5478.9738216400101</c:v>
                </c:pt>
                <c:pt idx="1396">
                  <c:v>5506.6171355247498</c:v>
                </c:pt>
                <c:pt idx="1397">
                  <c:v>5641.3072230815797</c:v>
                </c:pt>
                <c:pt idx="1398">
                  <c:v>5543.8160476684498</c:v>
                </c:pt>
                <c:pt idx="1399">
                  <c:v>5368.4760265350296</c:v>
                </c:pt>
                <c:pt idx="1400">
                  <c:v>5650.1773703098297</c:v>
                </c:pt>
                <c:pt idx="1401">
                  <c:v>5515.9144916534397</c:v>
                </c:pt>
                <c:pt idx="1402">
                  <c:v>5480.5073776245099</c:v>
                </c:pt>
                <c:pt idx="1403">
                  <c:v>5532.0216817855799</c:v>
                </c:pt>
                <c:pt idx="1404">
                  <c:v>5536.8707423210099</c:v>
                </c:pt>
                <c:pt idx="1405">
                  <c:v>5584.5660142898496</c:v>
                </c:pt>
                <c:pt idx="1406">
                  <c:v>5492.6572527885401</c:v>
                </c:pt>
                <c:pt idx="1407">
                  <c:v>5535.4243741035398</c:v>
                </c:pt>
                <c:pt idx="1408">
                  <c:v>5448.3887572288504</c:v>
                </c:pt>
                <c:pt idx="1409">
                  <c:v>5401.86143779754</c:v>
                </c:pt>
                <c:pt idx="1410">
                  <c:v>5520.9319410324097</c:v>
                </c:pt>
                <c:pt idx="1411">
                  <c:v>5450.0837292671204</c:v>
                </c:pt>
                <c:pt idx="1412">
                  <c:v>5522.3847112655603</c:v>
                </c:pt>
                <c:pt idx="1413">
                  <c:v>5505.1295719146701</c:v>
                </c:pt>
                <c:pt idx="1414">
                  <c:v>5563.7610378265299</c:v>
                </c:pt>
                <c:pt idx="1415">
                  <c:v>5599.2266254425003</c:v>
                </c:pt>
                <c:pt idx="1416">
                  <c:v>5514.57945728302</c:v>
                </c:pt>
                <c:pt idx="1417">
                  <c:v>5483.6984336376099</c:v>
                </c:pt>
                <c:pt idx="1418">
                  <c:v>5564.8272795677103</c:v>
                </c:pt>
                <c:pt idx="1419">
                  <c:v>5580.5164456367402</c:v>
                </c:pt>
                <c:pt idx="1420">
                  <c:v>5494.4831643104499</c:v>
                </c:pt>
                <c:pt idx="1421">
                  <c:v>5459.7034945487903</c:v>
                </c:pt>
                <c:pt idx="1422">
                  <c:v>5514.5161619186401</c:v>
                </c:pt>
                <c:pt idx="1423">
                  <c:v>5449.8500752448999</c:v>
                </c:pt>
                <c:pt idx="1424">
                  <c:v>5613.8380813598596</c:v>
                </c:pt>
                <c:pt idx="1425">
                  <c:v>5517.0094928741401</c:v>
                </c:pt>
                <c:pt idx="1426">
                  <c:v>5525.5503745079004</c:v>
                </c:pt>
                <c:pt idx="1427">
                  <c:v>5470.2586584091096</c:v>
                </c:pt>
                <c:pt idx="1428">
                  <c:v>5579.8064241409302</c:v>
                </c:pt>
                <c:pt idx="1429">
                  <c:v>5449.3928928375199</c:v>
                </c:pt>
                <c:pt idx="1430">
                  <c:v>5493.6568989753696</c:v>
                </c:pt>
                <c:pt idx="1431">
                  <c:v>5525.2155866622898</c:v>
                </c:pt>
                <c:pt idx="1432">
                  <c:v>5426.3815188407898</c:v>
                </c:pt>
                <c:pt idx="1433">
                  <c:v>5507.3847393989499</c:v>
                </c:pt>
                <c:pt idx="1434">
                  <c:v>5526.9466080665497</c:v>
                </c:pt>
                <c:pt idx="1435">
                  <c:v>5480.4549720287296</c:v>
                </c:pt>
                <c:pt idx="1436">
                  <c:v>5493.0763516425995</c:v>
                </c:pt>
                <c:pt idx="1437">
                  <c:v>5564.26393699646</c:v>
                </c:pt>
                <c:pt idx="1438">
                  <c:v>5463.3423275947498</c:v>
                </c:pt>
                <c:pt idx="1439">
                  <c:v>5441.3969001770001</c:v>
                </c:pt>
                <c:pt idx="1440">
                  <c:v>5509.4454445838901</c:v>
                </c:pt>
                <c:pt idx="1441">
                  <c:v>5503.7110142707797</c:v>
                </c:pt>
                <c:pt idx="1442">
                  <c:v>5536.2177405357297</c:v>
                </c:pt>
                <c:pt idx="1443">
                  <c:v>5518.9975614547702</c:v>
                </c:pt>
                <c:pt idx="1444">
                  <c:v>5418.2474503517096</c:v>
                </c:pt>
                <c:pt idx="1445">
                  <c:v>5513.9342412948599</c:v>
                </c:pt>
                <c:pt idx="1446">
                  <c:v>5478.7521715164103</c:v>
                </c:pt>
                <c:pt idx="1447">
                  <c:v>5510.1116766929599</c:v>
                </c:pt>
                <c:pt idx="1448">
                  <c:v>5500.2815837860098</c:v>
                </c:pt>
                <c:pt idx="1449">
                  <c:v>5517.2139372825604</c:v>
                </c:pt>
                <c:pt idx="1450">
                  <c:v>5438.3799638748096</c:v>
                </c:pt>
                <c:pt idx="1451">
                  <c:v>5513.7619090080198</c:v>
                </c:pt>
                <c:pt idx="1452">
                  <c:v>5466.1793065071097</c:v>
                </c:pt>
                <c:pt idx="1453">
                  <c:v>5577.1886973380997</c:v>
                </c:pt>
                <c:pt idx="1454">
                  <c:v>5504.4049806594803</c:v>
                </c:pt>
                <c:pt idx="1455">
                  <c:v>5587.6172919273304</c:v>
                </c:pt>
                <c:pt idx="1456">
                  <c:v>5540.4452717304202</c:v>
                </c:pt>
                <c:pt idx="1457">
                  <c:v>5470.3140678405698</c:v>
                </c:pt>
                <c:pt idx="1458">
                  <c:v>5452.2436623573303</c:v>
                </c:pt>
                <c:pt idx="1459">
                  <c:v>5450.3545496463703</c:v>
                </c:pt>
                <c:pt idx="1460">
                  <c:v>5475.34549856185</c:v>
                </c:pt>
                <c:pt idx="1461">
                  <c:v>5513.6305437088004</c:v>
                </c:pt>
                <c:pt idx="1462">
                  <c:v>5620.1221742629996</c:v>
                </c:pt>
                <c:pt idx="1463">
                  <c:v>5454.3119802474903</c:v>
                </c:pt>
                <c:pt idx="1464">
                  <c:v>5496.8751230239804</c:v>
                </c:pt>
                <c:pt idx="1465">
                  <c:v>5583.2022185325604</c:v>
                </c:pt>
                <c:pt idx="1466">
                  <c:v>5542.9680151939301</c:v>
                </c:pt>
                <c:pt idx="1467">
                  <c:v>5470.4128041267304</c:v>
                </c:pt>
                <c:pt idx="1468">
                  <c:v>5525.1795556545203</c:v>
                </c:pt>
                <c:pt idx="1469">
                  <c:v>5559.3907823562604</c:v>
                </c:pt>
                <c:pt idx="1470">
                  <c:v>5499.22885608673</c:v>
                </c:pt>
                <c:pt idx="1471">
                  <c:v>5562.9468712806702</c:v>
                </c:pt>
                <c:pt idx="1472">
                  <c:v>5462.3740949630701</c:v>
                </c:pt>
                <c:pt idx="1473">
                  <c:v>5508.4765565395301</c:v>
                </c:pt>
                <c:pt idx="1474">
                  <c:v>5510.1498770713797</c:v>
                </c:pt>
                <c:pt idx="1475">
                  <c:v>5450.7742996215802</c:v>
                </c:pt>
                <c:pt idx="1476">
                  <c:v>5497.6101217269897</c:v>
                </c:pt>
                <c:pt idx="1477">
                  <c:v>5500.0838460922196</c:v>
                </c:pt>
                <c:pt idx="1478">
                  <c:v>5428.3523192405701</c:v>
                </c:pt>
                <c:pt idx="1479">
                  <c:v>5533.6221368312799</c:v>
                </c:pt>
                <c:pt idx="1480">
                  <c:v>5480.4492630958503</c:v>
                </c:pt>
                <c:pt idx="1481">
                  <c:v>5429.4071757793399</c:v>
                </c:pt>
                <c:pt idx="1482">
                  <c:v>5404.9135966300901</c:v>
                </c:pt>
                <c:pt idx="1483">
                  <c:v>5377.7533085346204</c:v>
                </c:pt>
                <c:pt idx="1484">
                  <c:v>5500.71454644203</c:v>
                </c:pt>
                <c:pt idx="1485">
                  <c:v>5425.7708148956299</c:v>
                </c:pt>
                <c:pt idx="1486">
                  <c:v>5428.9669413566498</c:v>
                </c:pt>
                <c:pt idx="1487">
                  <c:v>5448.5653448104804</c:v>
                </c:pt>
                <c:pt idx="1488">
                  <c:v>5527.7303862571698</c:v>
                </c:pt>
                <c:pt idx="1489">
                  <c:v>5449.3613514900198</c:v>
                </c:pt>
                <c:pt idx="1490">
                  <c:v>5417.0273594856199</c:v>
                </c:pt>
                <c:pt idx="1491">
                  <c:v>5377.6992807388297</c:v>
                </c:pt>
                <c:pt idx="1492">
                  <c:v>5479.3439249992298</c:v>
                </c:pt>
                <c:pt idx="1493">
                  <c:v>5569.0999042987796</c:v>
                </c:pt>
                <c:pt idx="1494">
                  <c:v>5473.9550280570902</c:v>
                </c:pt>
                <c:pt idx="1495">
                  <c:v>5481.4940791130002</c:v>
                </c:pt>
                <c:pt idx="1496">
                  <c:v>5496.1089138984598</c:v>
                </c:pt>
                <c:pt idx="1497">
                  <c:v>5466.48230624198</c:v>
                </c:pt>
                <c:pt idx="1498">
                  <c:v>5540.9228463172904</c:v>
                </c:pt>
                <c:pt idx="1499">
                  <c:v>5432.3222136497498</c:v>
                </c:pt>
                <c:pt idx="1500">
                  <c:v>5527.4158921241697</c:v>
                </c:pt>
                <c:pt idx="1501">
                  <c:v>5414.9631929397501</c:v>
                </c:pt>
                <c:pt idx="1502">
                  <c:v>5539.8636250495902</c:v>
                </c:pt>
                <c:pt idx="1503">
                  <c:v>5529.5304846763602</c:v>
                </c:pt>
                <c:pt idx="1504">
                  <c:v>5396.4529151916504</c:v>
                </c:pt>
                <c:pt idx="1505">
                  <c:v>5507.3398256301798</c:v>
                </c:pt>
                <c:pt idx="1506">
                  <c:v>5569.7499461174002</c:v>
                </c:pt>
                <c:pt idx="1507">
                  <c:v>5444.5997142791703</c:v>
                </c:pt>
                <c:pt idx="1508">
                  <c:v>5507.5726785659699</c:v>
                </c:pt>
                <c:pt idx="1509">
                  <c:v>5401.9814825057902</c:v>
                </c:pt>
                <c:pt idx="1510">
                  <c:v>5490.8176574707004</c:v>
                </c:pt>
                <c:pt idx="1511">
                  <c:v>5402.4082174301102</c:v>
                </c:pt>
                <c:pt idx="1512">
                  <c:v>5426.2459068298303</c:v>
                </c:pt>
                <c:pt idx="1513">
                  <c:v>5454.8910307884198</c:v>
                </c:pt>
                <c:pt idx="1514">
                  <c:v>5454.08952021598</c:v>
                </c:pt>
                <c:pt idx="1515">
                  <c:v>5546.2233576774597</c:v>
                </c:pt>
                <c:pt idx="1516">
                  <c:v>5460.8575339317304</c:v>
                </c:pt>
                <c:pt idx="1517">
                  <c:v>5573.2217535972504</c:v>
                </c:pt>
                <c:pt idx="1518">
                  <c:v>5459.3541731834403</c:v>
                </c:pt>
                <c:pt idx="1519">
                  <c:v>5417.6801340579896</c:v>
                </c:pt>
                <c:pt idx="1520">
                  <c:v>5452.8981289863495</c:v>
                </c:pt>
                <c:pt idx="1521">
                  <c:v>5385.98842525482</c:v>
                </c:pt>
                <c:pt idx="1522">
                  <c:v>5450.2922105789103</c:v>
                </c:pt>
                <c:pt idx="1523">
                  <c:v>5495.2104349136298</c:v>
                </c:pt>
                <c:pt idx="1524">
                  <c:v>5454.6267080306998</c:v>
                </c:pt>
                <c:pt idx="1525">
                  <c:v>5438.3932023048401</c:v>
                </c:pt>
                <c:pt idx="1526">
                  <c:v>5463.3143959045401</c:v>
                </c:pt>
                <c:pt idx="1527">
                  <c:v>5491.6715950965799</c:v>
                </c:pt>
                <c:pt idx="1528">
                  <c:v>5406.5409555435099</c:v>
                </c:pt>
                <c:pt idx="1529">
                  <c:v>5516.2029905319196</c:v>
                </c:pt>
                <c:pt idx="1530">
                  <c:v>5397.4742596149399</c:v>
                </c:pt>
                <c:pt idx="1531">
                  <c:v>5422.3015341758701</c:v>
                </c:pt>
                <c:pt idx="1532">
                  <c:v>5399.2427215576099</c:v>
                </c:pt>
                <c:pt idx="1533">
                  <c:v>5438.7770280838004</c:v>
                </c:pt>
                <c:pt idx="1534">
                  <c:v>5463.59677791595</c:v>
                </c:pt>
                <c:pt idx="1535">
                  <c:v>5485.8326678275998</c:v>
                </c:pt>
                <c:pt idx="1536">
                  <c:v>5382.6241312026896</c:v>
                </c:pt>
                <c:pt idx="1537">
                  <c:v>5494.7641205787604</c:v>
                </c:pt>
                <c:pt idx="1538">
                  <c:v>5552.1556544303803</c:v>
                </c:pt>
                <c:pt idx="1539">
                  <c:v>5454.4518032073902</c:v>
                </c:pt>
                <c:pt idx="1540">
                  <c:v>5395.4610540866797</c:v>
                </c:pt>
                <c:pt idx="1541">
                  <c:v>5413.7874088287299</c:v>
                </c:pt>
                <c:pt idx="1542">
                  <c:v>5296.4661903381302</c:v>
                </c:pt>
                <c:pt idx="1543">
                  <c:v>5404.8587274551301</c:v>
                </c:pt>
                <c:pt idx="1544">
                  <c:v>5512.3629169464102</c:v>
                </c:pt>
                <c:pt idx="1545">
                  <c:v>5540.7622971534702</c:v>
                </c:pt>
                <c:pt idx="1546">
                  <c:v>5480.79706811904</c:v>
                </c:pt>
                <c:pt idx="1547">
                  <c:v>5507.8550453185999</c:v>
                </c:pt>
                <c:pt idx="1548">
                  <c:v>5432.29834365844</c:v>
                </c:pt>
                <c:pt idx="1549">
                  <c:v>5470.5700149536096</c:v>
                </c:pt>
                <c:pt idx="1550">
                  <c:v>5485.9992113113403</c:v>
                </c:pt>
                <c:pt idx="1551">
                  <c:v>5509.01109242439</c:v>
                </c:pt>
                <c:pt idx="1552">
                  <c:v>5518.1642060279801</c:v>
                </c:pt>
                <c:pt idx="1553">
                  <c:v>5448.7636237144397</c:v>
                </c:pt>
                <c:pt idx="1554">
                  <c:v>5388.1065983772196</c:v>
                </c:pt>
                <c:pt idx="1555">
                  <c:v>5554.2511820793097</c:v>
                </c:pt>
                <c:pt idx="1556">
                  <c:v>5318.5919559001904</c:v>
                </c:pt>
                <c:pt idx="1557">
                  <c:v>5361.8407728672</c:v>
                </c:pt>
                <c:pt idx="1558">
                  <c:v>5375.6855635642996</c:v>
                </c:pt>
                <c:pt idx="1559">
                  <c:v>5418.8145284652701</c:v>
                </c:pt>
                <c:pt idx="1560">
                  <c:v>5393.7761840820303</c:v>
                </c:pt>
                <c:pt idx="1561">
                  <c:v>5441.7448935508701</c:v>
                </c:pt>
                <c:pt idx="1562">
                  <c:v>5509.1358284950202</c:v>
                </c:pt>
                <c:pt idx="1563">
                  <c:v>5441.1600487232199</c:v>
                </c:pt>
                <c:pt idx="1564">
                  <c:v>5415.0562314987101</c:v>
                </c:pt>
                <c:pt idx="1565">
                  <c:v>5402.5612080097198</c:v>
                </c:pt>
                <c:pt idx="1566">
                  <c:v>5503.9734070301001</c:v>
                </c:pt>
                <c:pt idx="1567">
                  <c:v>5499.51056432724</c:v>
                </c:pt>
                <c:pt idx="1568">
                  <c:v>5422.9693722724896</c:v>
                </c:pt>
                <c:pt idx="1569">
                  <c:v>5473.9629817008899</c:v>
                </c:pt>
                <c:pt idx="1570">
                  <c:v>5440.1484332084601</c:v>
                </c:pt>
                <c:pt idx="1571">
                  <c:v>5424.9229722023001</c:v>
                </c:pt>
                <c:pt idx="1572">
                  <c:v>5490.1716592311795</c:v>
                </c:pt>
                <c:pt idx="1573">
                  <c:v>5463.6206512451099</c:v>
                </c:pt>
                <c:pt idx="1574">
                  <c:v>5388.6993632316498</c:v>
                </c:pt>
                <c:pt idx="1575">
                  <c:v>5489.37498307228</c:v>
                </c:pt>
                <c:pt idx="1576">
                  <c:v>5428.5827827453604</c:v>
                </c:pt>
                <c:pt idx="1577">
                  <c:v>5402.8584947585996</c:v>
                </c:pt>
                <c:pt idx="1578">
                  <c:v>5458.9193282127299</c:v>
                </c:pt>
                <c:pt idx="1579">
                  <c:v>5323.8932356834403</c:v>
                </c:pt>
                <c:pt idx="1580">
                  <c:v>5539.6036469936298</c:v>
                </c:pt>
                <c:pt idx="1581">
                  <c:v>5385.6519279479899</c:v>
                </c:pt>
                <c:pt idx="1582">
                  <c:v>5423.71792674064</c:v>
                </c:pt>
                <c:pt idx="1583">
                  <c:v>5431.0332927703803</c:v>
                </c:pt>
                <c:pt idx="1584">
                  <c:v>5388.16014695167</c:v>
                </c:pt>
                <c:pt idx="1585">
                  <c:v>5507.2288568019803</c:v>
                </c:pt>
                <c:pt idx="1586">
                  <c:v>5490.3306221961902</c:v>
                </c:pt>
                <c:pt idx="1587">
                  <c:v>5359.0480828285199</c:v>
                </c:pt>
                <c:pt idx="1588">
                  <c:v>5450.7259380817404</c:v>
                </c:pt>
                <c:pt idx="1589">
                  <c:v>5391.1179528236298</c:v>
                </c:pt>
                <c:pt idx="1590">
                  <c:v>5514.7402067184403</c:v>
                </c:pt>
                <c:pt idx="1591">
                  <c:v>5451.8047204017603</c:v>
                </c:pt>
                <c:pt idx="1592">
                  <c:v>5426.6156549453699</c:v>
                </c:pt>
                <c:pt idx="1593">
                  <c:v>5507.6234283447202</c:v>
                </c:pt>
                <c:pt idx="1594">
                  <c:v>5412.9476048946299</c:v>
                </c:pt>
                <c:pt idx="1595">
                  <c:v>5465.3592548370298</c:v>
                </c:pt>
                <c:pt idx="1596">
                  <c:v>5461.3065462112399</c:v>
                </c:pt>
                <c:pt idx="1597">
                  <c:v>5442.9519908428101</c:v>
                </c:pt>
                <c:pt idx="1598">
                  <c:v>5470.4816756248401</c:v>
                </c:pt>
                <c:pt idx="1599">
                  <c:v>5325.7282469272604</c:v>
                </c:pt>
                <c:pt idx="1600">
                  <c:v>5448.5761079788199</c:v>
                </c:pt>
                <c:pt idx="1601">
                  <c:v>5447.8381319046002</c:v>
                </c:pt>
                <c:pt idx="1602">
                  <c:v>5403.5895123481696</c:v>
                </c:pt>
                <c:pt idx="1603">
                  <c:v>5366.6374168395996</c:v>
                </c:pt>
                <c:pt idx="1604">
                  <c:v>5434.4323282241803</c:v>
                </c:pt>
                <c:pt idx="1605">
                  <c:v>5486.1629815101596</c:v>
                </c:pt>
                <c:pt idx="1606">
                  <c:v>5439.8470547199204</c:v>
                </c:pt>
                <c:pt idx="1607">
                  <c:v>5376.55827188491</c:v>
                </c:pt>
                <c:pt idx="1608">
                  <c:v>5379.7000937461798</c:v>
                </c:pt>
                <c:pt idx="1609">
                  <c:v>5407.0753483772196</c:v>
                </c:pt>
                <c:pt idx="1610">
                  <c:v>5573.9331040382303</c:v>
                </c:pt>
                <c:pt idx="1611">
                  <c:v>5341.3132140636399</c:v>
                </c:pt>
                <c:pt idx="1612">
                  <c:v>5360.9517364501899</c:v>
                </c:pt>
                <c:pt idx="1613">
                  <c:v>5477.3847036361603</c:v>
                </c:pt>
                <c:pt idx="1614">
                  <c:v>5456.69316244125</c:v>
                </c:pt>
                <c:pt idx="1615">
                  <c:v>5387.4618492126401</c:v>
                </c:pt>
                <c:pt idx="1616">
                  <c:v>5430.4377017021097</c:v>
                </c:pt>
                <c:pt idx="1617">
                  <c:v>5394.99358415603</c:v>
                </c:pt>
                <c:pt idx="1618">
                  <c:v>5361.8151957988703</c:v>
                </c:pt>
                <c:pt idx="1619">
                  <c:v>5416.7611780166599</c:v>
                </c:pt>
                <c:pt idx="1620">
                  <c:v>5376.5084030628204</c:v>
                </c:pt>
                <c:pt idx="1621">
                  <c:v>5440.26567411422</c:v>
                </c:pt>
                <c:pt idx="1622">
                  <c:v>5534.3971447944596</c:v>
                </c:pt>
                <c:pt idx="1623">
                  <c:v>5476.6592793464597</c:v>
                </c:pt>
                <c:pt idx="1624">
                  <c:v>5438.04214167594</c:v>
                </c:pt>
                <c:pt idx="1625">
                  <c:v>5500.7336325645401</c:v>
                </c:pt>
                <c:pt idx="1626">
                  <c:v>5399.5627980232202</c:v>
                </c:pt>
                <c:pt idx="1627">
                  <c:v>5425.3027815818696</c:v>
                </c:pt>
                <c:pt idx="1628">
                  <c:v>5411.1305522918701</c:v>
                </c:pt>
                <c:pt idx="1629">
                  <c:v>5445.7550623416901</c:v>
                </c:pt>
                <c:pt idx="1630">
                  <c:v>5388.5463564395905</c:v>
                </c:pt>
                <c:pt idx="1631">
                  <c:v>5412.4690332412702</c:v>
                </c:pt>
                <c:pt idx="1632">
                  <c:v>5508.2019376754697</c:v>
                </c:pt>
                <c:pt idx="1633">
                  <c:v>5369.0356457233402</c:v>
                </c:pt>
                <c:pt idx="1634">
                  <c:v>5484.8604063987696</c:v>
                </c:pt>
                <c:pt idx="1635">
                  <c:v>5415.7115755081104</c:v>
                </c:pt>
                <c:pt idx="1636">
                  <c:v>5348.7322239875703</c:v>
                </c:pt>
                <c:pt idx="1637">
                  <c:v>5488.4475665092396</c:v>
                </c:pt>
                <c:pt idx="1638">
                  <c:v>5451.0139360427802</c:v>
                </c:pt>
                <c:pt idx="1639">
                  <c:v>5454.0626053810101</c:v>
                </c:pt>
                <c:pt idx="1640">
                  <c:v>5469.75708580017</c:v>
                </c:pt>
                <c:pt idx="1641">
                  <c:v>5419.3306803703299</c:v>
                </c:pt>
                <c:pt idx="1642">
                  <c:v>5411.8834376335099</c:v>
                </c:pt>
                <c:pt idx="1643">
                  <c:v>5384.06879854202</c:v>
                </c:pt>
                <c:pt idx="1644">
                  <c:v>5381.8258552551197</c:v>
                </c:pt>
                <c:pt idx="1645">
                  <c:v>5415.0425195693897</c:v>
                </c:pt>
                <c:pt idx="1646">
                  <c:v>5433.4758043289103</c:v>
                </c:pt>
                <c:pt idx="1647">
                  <c:v>5452.8619771003696</c:v>
                </c:pt>
                <c:pt idx="1648">
                  <c:v>5440.7406382560703</c:v>
                </c:pt>
                <c:pt idx="1649">
                  <c:v>5415.3671641349702</c:v>
                </c:pt>
                <c:pt idx="1650">
                  <c:v>5517.53880882263</c:v>
                </c:pt>
                <c:pt idx="1651">
                  <c:v>5485.3316812515204</c:v>
                </c:pt>
                <c:pt idx="1652">
                  <c:v>5503.54527378082</c:v>
                </c:pt>
                <c:pt idx="1653">
                  <c:v>5363.5794806480399</c:v>
                </c:pt>
                <c:pt idx="1654">
                  <c:v>5370.5487551689102</c:v>
                </c:pt>
                <c:pt idx="1655">
                  <c:v>5403.6986474990799</c:v>
                </c:pt>
                <c:pt idx="1656">
                  <c:v>5486.1673288345301</c:v>
                </c:pt>
                <c:pt idx="1657">
                  <c:v>5322.1844201087897</c:v>
                </c:pt>
                <c:pt idx="1658">
                  <c:v>5385.61800146102</c:v>
                </c:pt>
                <c:pt idx="1659">
                  <c:v>5426.0990047454798</c:v>
                </c:pt>
                <c:pt idx="1660">
                  <c:v>5437.1583070754996</c:v>
                </c:pt>
                <c:pt idx="1661">
                  <c:v>5401.9784507751401</c:v>
                </c:pt>
                <c:pt idx="1662">
                  <c:v>5556.45988512039</c:v>
                </c:pt>
                <c:pt idx="1663">
                  <c:v>5403.6993579864502</c:v>
                </c:pt>
                <c:pt idx="1664">
                  <c:v>5440.9082732200604</c:v>
                </c:pt>
                <c:pt idx="1665">
                  <c:v>5372.0385007858204</c:v>
                </c:pt>
                <c:pt idx="1666">
                  <c:v>5439.5987005233701</c:v>
                </c:pt>
                <c:pt idx="1667">
                  <c:v>5462.9523863792401</c:v>
                </c:pt>
                <c:pt idx="1668">
                  <c:v>5452.3240516185697</c:v>
                </c:pt>
                <c:pt idx="1669">
                  <c:v>5515.2602887153598</c:v>
                </c:pt>
                <c:pt idx="1670">
                  <c:v>5441.3402531147003</c:v>
                </c:pt>
                <c:pt idx="1671">
                  <c:v>5320.3548812866202</c:v>
                </c:pt>
                <c:pt idx="1672">
                  <c:v>5487.2250819206201</c:v>
                </c:pt>
                <c:pt idx="1673">
                  <c:v>5412.74454164505</c:v>
                </c:pt>
                <c:pt idx="1674">
                  <c:v>5541.5587456226303</c:v>
                </c:pt>
                <c:pt idx="1675">
                  <c:v>5473.7181992530795</c:v>
                </c:pt>
                <c:pt idx="1676">
                  <c:v>5441.4440510272898</c:v>
                </c:pt>
                <c:pt idx="1677">
                  <c:v>5422.4046657085401</c:v>
                </c:pt>
                <c:pt idx="1678">
                  <c:v>5381.9007701873697</c:v>
                </c:pt>
                <c:pt idx="1679">
                  <c:v>5537.8855357170096</c:v>
                </c:pt>
                <c:pt idx="1680">
                  <c:v>5439.1965417861902</c:v>
                </c:pt>
                <c:pt idx="1681">
                  <c:v>5410.4535188674899</c:v>
                </c:pt>
                <c:pt idx="1682">
                  <c:v>5375.1701970100403</c:v>
                </c:pt>
                <c:pt idx="1683">
                  <c:v>5479.4844596385901</c:v>
                </c:pt>
                <c:pt idx="1684">
                  <c:v>5409.47343039512</c:v>
                </c:pt>
                <c:pt idx="1685">
                  <c:v>5330.3732290267899</c:v>
                </c:pt>
                <c:pt idx="1686">
                  <c:v>5370.6290001869202</c:v>
                </c:pt>
                <c:pt idx="1687">
                  <c:v>5331.2894945144599</c:v>
                </c:pt>
                <c:pt idx="1688">
                  <c:v>5394.1962294578498</c:v>
                </c:pt>
                <c:pt idx="1689">
                  <c:v>5461.4598913192704</c:v>
                </c:pt>
                <c:pt idx="1690">
                  <c:v>5378.8173232078498</c:v>
                </c:pt>
                <c:pt idx="1691">
                  <c:v>5416.9179921150198</c:v>
                </c:pt>
                <c:pt idx="1692">
                  <c:v>5420.8522500991803</c:v>
                </c:pt>
                <c:pt idx="1693">
                  <c:v>5382.4184727668699</c:v>
                </c:pt>
                <c:pt idx="1694">
                  <c:v>5395.4978322982697</c:v>
                </c:pt>
                <c:pt idx="1695">
                  <c:v>5318.6991524696296</c:v>
                </c:pt>
                <c:pt idx="1696">
                  <c:v>5434.0327801704398</c:v>
                </c:pt>
                <c:pt idx="1697">
                  <c:v>5436.6279687881397</c:v>
                </c:pt>
                <c:pt idx="1698">
                  <c:v>5360.5777590274802</c:v>
                </c:pt>
                <c:pt idx="1699">
                  <c:v>5420.2667260169901</c:v>
                </c:pt>
                <c:pt idx="1700">
                  <c:v>5442.1939101219104</c:v>
                </c:pt>
                <c:pt idx="1701">
                  <c:v>5431.85579228401</c:v>
                </c:pt>
                <c:pt idx="1702">
                  <c:v>5412.5612761974298</c:v>
                </c:pt>
                <c:pt idx="1703">
                  <c:v>5329.3189892768796</c:v>
                </c:pt>
                <c:pt idx="1704">
                  <c:v>5428.90697669982</c:v>
                </c:pt>
                <c:pt idx="1705">
                  <c:v>5436.4619202613803</c:v>
                </c:pt>
                <c:pt idx="1706">
                  <c:v>5504.1271171569797</c:v>
                </c:pt>
                <c:pt idx="1707">
                  <c:v>5445.25792050361</c:v>
                </c:pt>
                <c:pt idx="1708">
                  <c:v>5327.7817492485001</c:v>
                </c:pt>
                <c:pt idx="1709">
                  <c:v>5441.8856806755002</c:v>
                </c:pt>
                <c:pt idx="1710">
                  <c:v>5442.7452163696198</c:v>
                </c:pt>
                <c:pt idx="1711">
                  <c:v>5376.8256483078003</c:v>
                </c:pt>
                <c:pt idx="1712">
                  <c:v>5408.0855631828299</c:v>
                </c:pt>
                <c:pt idx="1713">
                  <c:v>5415.1473884582501</c:v>
                </c:pt>
                <c:pt idx="1714">
                  <c:v>5382.5355086326599</c:v>
                </c:pt>
                <c:pt idx="1715">
                  <c:v>5437.8253378868103</c:v>
                </c:pt>
                <c:pt idx="1716">
                  <c:v>5448.8544178008997</c:v>
                </c:pt>
                <c:pt idx="1717">
                  <c:v>5394.4170815944599</c:v>
                </c:pt>
                <c:pt idx="1718">
                  <c:v>5434.9185152053797</c:v>
                </c:pt>
                <c:pt idx="1719">
                  <c:v>5473.3120329379999</c:v>
                </c:pt>
                <c:pt idx="1720">
                  <c:v>5376.4613924026398</c:v>
                </c:pt>
                <c:pt idx="1721">
                  <c:v>5280.3282694816498</c:v>
                </c:pt>
                <c:pt idx="1722">
                  <c:v>5385.7313137054398</c:v>
                </c:pt>
                <c:pt idx="1723">
                  <c:v>5358.1209788322403</c:v>
                </c:pt>
                <c:pt idx="1724">
                  <c:v>5400.6296310424796</c:v>
                </c:pt>
                <c:pt idx="1725">
                  <c:v>5403.4946689605704</c:v>
                </c:pt>
                <c:pt idx="1726">
                  <c:v>5446.0076589584296</c:v>
                </c:pt>
                <c:pt idx="1727">
                  <c:v>5480.2831635475104</c:v>
                </c:pt>
                <c:pt idx="1728">
                  <c:v>5405.7438282966596</c:v>
                </c:pt>
                <c:pt idx="1729">
                  <c:v>5482.5991225242597</c:v>
                </c:pt>
                <c:pt idx="1730">
                  <c:v>5438.4391934871601</c:v>
                </c:pt>
                <c:pt idx="1731">
                  <c:v>5485.6229450702604</c:v>
                </c:pt>
                <c:pt idx="1732">
                  <c:v>5374.9841771125703</c:v>
                </c:pt>
                <c:pt idx="1733">
                  <c:v>5449.4328627586301</c:v>
                </c:pt>
                <c:pt idx="1734">
                  <c:v>5379.58642196655</c:v>
                </c:pt>
                <c:pt idx="1735">
                  <c:v>5418.5538115501404</c:v>
                </c:pt>
                <c:pt idx="1736">
                  <c:v>5448.3140525817798</c:v>
                </c:pt>
                <c:pt idx="1737">
                  <c:v>5368.7309262752497</c:v>
                </c:pt>
                <c:pt idx="1738">
                  <c:v>5297.5723836421903</c:v>
                </c:pt>
                <c:pt idx="1739">
                  <c:v>5381.0005872249603</c:v>
                </c:pt>
                <c:pt idx="1740">
                  <c:v>5406.1915211677497</c:v>
                </c:pt>
                <c:pt idx="1741">
                  <c:v>5362.9394023418399</c:v>
                </c:pt>
                <c:pt idx="1742">
                  <c:v>5394.1885337829499</c:v>
                </c:pt>
                <c:pt idx="1743">
                  <c:v>5375.7851252555802</c:v>
                </c:pt>
                <c:pt idx="1744">
                  <c:v>5450.4632394313803</c:v>
                </c:pt>
                <c:pt idx="1745">
                  <c:v>5349.8078427314704</c:v>
                </c:pt>
                <c:pt idx="1746">
                  <c:v>5330.1850719451904</c:v>
                </c:pt>
                <c:pt idx="1747">
                  <c:v>5402.7154805660202</c:v>
                </c:pt>
                <c:pt idx="1748">
                  <c:v>5322.8062901496796</c:v>
                </c:pt>
                <c:pt idx="1749">
                  <c:v>5371.9845921993201</c:v>
                </c:pt>
                <c:pt idx="1750">
                  <c:v>5423.5857002735102</c:v>
                </c:pt>
                <c:pt idx="1751">
                  <c:v>5401.7704553604099</c:v>
                </c:pt>
                <c:pt idx="1752">
                  <c:v>5416.4058690071097</c:v>
                </c:pt>
                <c:pt idx="1753">
                  <c:v>5451.8159074783298</c:v>
                </c:pt>
                <c:pt idx="1754">
                  <c:v>5417.3530864715503</c:v>
                </c:pt>
                <c:pt idx="1755">
                  <c:v>5351.5920081138602</c:v>
                </c:pt>
                <c:pt idx="1756">
                  <c:v>5446.5398843288403</c:v>
                </c:pt>
                <c:pt idx="1757">
                  <c:v>5400.9605321884101</c:v>
                </c:pt>
                <c:pt idx="1758">
                  <c:v>5483.9317936897196</c:v>
                </c:pt>
                <c:pt idx="1759">
                  <c:v>5421.8362498283304</c:v>
                </c:pt>
                <c:pt idx="1760">
                  <c:v>5390.8579769134503</c:v>
                </c:pt>
                <c:pt idx="1761">
                  <c:v>5436.4092681407901</c:v>
                </c:pt>
                <c:pt idx="1762">
                  <c:v>5394.9092216491699</c:v>
                </c:pt>
                <c:pt idx="1763">
                  <c:v>5318.7978701591401</c:v>
                </c:pt>
                <c:pt idx="1764">
                  <c:v>5386.2186231613096</c:v>
                </c:pt>
                <c:pt idx="1765">
                  <c:v>5347.6025552749597</c:v>
                </c:pt>
                <c:pt idx="1766">
                  <c:v>5395.0417909622101</c:v>
                </c:pt>
                <c:pt idx="1767">
                  <c:v>5411.5978975296002</c:v>
                </c:pt>
                <c:pt idx="1768">
                  <c:v>5451.4433512687601</c:v>
                </c:pt>
                <c:pt idx="1769">
                  <c:v>5448.1755964756003</c:v>
                </c:pt>
                <c:pt idx="1770">
                  <c:v>5315.9133725166303</c:v>
                </c:pt>
                <c:pt idx="1771">
                  <c:v>5371.8550136089298</c:v>
                </c:pt>
                <c:pt idx="1772">
                  <c:v>5365.6185493469202</c:v>
                </c:pt>
                <c:pt idx="1773">
                  <c:v>5410.4989066123899</c:v>
                </c:pt>
                <c:pt idx="1774">
                  <c:v>5345.9610030651002</c:v>
                </c:pt>
                <c:pt idx="1775">
                  <c:v>5427.4235453605597</c:v>
                </c:pt>
                <c:pt idx="1776">
                  <c:v>5258.3043560981696</c:v>
                </c:pt>
                <c:pt idx="1777">
                  <c:v>5368.19205331802</c:v>
                </c:pt>
                <c:pt idx="1778">
                  <c:v>5332.3142452239899</c:v>
                </c:pt>
                <c:pt idx="1779">
                  <c:v>5366.1963126659302</c:v>
                </c:pt>
                <c:pt idx="1780">
                  <c:v>5407.9615006446802</c:v>
                </c:pt>
                <c:pt idx="1781">
                  <c:v>5368.19030857086</c:v>
                </c:pt>
                <c:pt idx="1782">
                  <c:v>5423.71367025375</c:v>
                </c:pt>
                <c:pt idx="1783">
                  <c:v>5405.8292860984802</c:v>
                </c:pt>
                <c:pt idx="1784">
                  <c:v>5383.1412587165796</c:v>
                </c:pt>
                <c:pt idx="1785">
                  <c:v>5335.7073452472596</c:v>
                </c:pt>
                <c:pt idx="1786">
                  <c:v>5441.6214008331299</c:v>
                </c:pt>
                <c:pt idx="1787">
                  <c:v>5320.4558100700297</c:v>
                </c:pt>
                <c:pt idx="1788">
                  <c:v>5465.9931988716098</c:v>
                </c:pt>
                <c:pt idx="1789">
                  <c:v>5396.1077136993399</c:v>
                </c:pt>
                <c:pt idx="1790">
                  <c:v>5341.7221002578699</c:v>
                </c:pt>
                <c:pt idx="1791">
                  <c:v>5424.3120708465503</c:v>
                </c:pt>
                <c:pt idx="1792">
                  <c:v>5469.9430437088004</c:v>
                </c:pt>
                <c:pt idx="1793">
                  <c:v>5493.0474519729596</c:v>
                </c:pt>
                <c:pt idx="1794">
                  <c:v>5333.4868464469901</c:v>
                </c:pt>
                <c:pt idx="1795">
                  <c:v>5381.8046417236301</c:v>
                </c:pt>
                <c:pt idx="1796">
                  <c:v>5396.7363820075898</c:v>
                </c:pt>
                <c:pt idx="1797">
                  <c:v>5409.90864610672</c:v>
                </c:pt>
                <c:pt idx="1798">
                  <c:v>5365.1106824874796</c:v>
                </c:pt>
                <c:pt idx="1799">
                  <c:v>5401.9066514968799</c:v>
                </c:pt>
                <c:pt idx="1800">
                  <c:v>5404.4817342758097</c:v>
                </c:pt>
                <c:pt idx="1801">
                  <c:v>5424.3674926757803</c:v>
                </c:pt>
                <c:pt idx="1802">
                  <c:v>5494.6937332153302</c:v>
                </c:pt>
                <c:pt idx="1803">
                  <c:v>5375.7198042869504</c:v>
                </c:pt>
                <c:pt idx="1804">
                  <c:v>5360.2819986343302</c:v>
                </c:pt>
                <c:pt idx="1805">
                  <c:v>5311.9282584190296</c:v>
                </c:pt>
                <c:pt idx="1806">
                  <c:v>5308.8764595985404</c:v>
                </c:pt>
                <c:pt idx="1807">
                  <c:v>5393.5868864059403</c:v>
                </c:pt>
                <c:pt idx="1808">
                  <c:v>5325.9466874599402</c:v>
                </c:pt>
                <c:pt idx="1809">
                  <c:v>5380.9617156982404</c:v>
                </c:pt>
                <c:pt idx="1810">
                  <c:v>5379.1176767349198</c:v>
                </c:pt>
                <c:pt idx="1811">
                  <c:v>5404.0346179008402</c:v>
                </c:pt>
                <c:pt idx="1812">
                  <c:v>5332.3488481044697</c:v>
                </c:pt>
                <c:pt idx="1813">
                  <c:v>5295.1984114646903</c:v>
                </c:pt>
                <c:pt idx="1814">
                  <c:v>5337.6084346771204</c:v>
                </c:pt>
                <c:pt idx="1815">
                  <c:v>5230.1330540180197</c:v>
                </c:pt>
                <c:pt idx="1816">
                  <c:v>5419.5925030708304</c:v>
                </c:pt>
                <c:pt idx="1817">
                  <c:v>5295.16425561904</c:v>
                </c:pt>
                <c:pt idx="1818">
                  <c:v>5347.6757574081403</c:v>
                </c:pt>
                <c:pt idx="1819">
                  <c:v>5420.3731777667999</c:v>
                </c:pt>
                <c:pt idx="1820">
                  <c:v>5341.4069967269897</c:v>
                </c:pt>
                <c:pt idx="1821">
                  <c:v>5393.8122534751801</c:v>
                </c:pt>
                <c:pt idx="1822">
                  <c:v>5314.2210998535102</c:v>
                </c:pt>
                <c:pt idx="1823">
                  <c:v>5340.0076169967597</c:v>
                </c:pt>
                <c:pt idx="1824">
                  <c:v>5354.1767220497104</c:v>
                </c:pt>
                <c:pt idx="1825">
                  <c:v>5353.1315760612397</c:v>
                </c:pt>
                <c:pt idx="1826">
                  <c:v>5292.6859407424899</c:v>
                </c:pt>
                <c:pt idx="1827">
                  <c:v>5377.6449189186096</c:v>
                </c:pt>
                <c:pt idx="1828">
                  <c:v>5353.0285487174897</c:v>
                </c:pt>
                <c:pt idx="1829">
                  <c:v>5371.3247189521699</c:v>
                </c:pt>
                <c:pt idx="1830">
                  <c:v>5287.0058760642996</c:v>
                </c:pt>
                <c:pt idx="1831">
                  <c:v>5412.4442567825299</c:v>
                </c:pt>
                <c:pt idx="1832">
                  <c:v>5481.5677721500397</c:v>
                </c:pt>
                <c:pt idx="1833">
                  <c:v>5337.4111371040299</c:v>
                </c:pt>
                <c:pt idx="1834">
                  <c:v>5386.6655356884003</c:v>
                </c:pt>
                <c:pt idx="1835">
                  <c:v>5410.1148433685303</c:v>
                </c:pt>
                <c:pt idx="1836">
                  <c:v>5500.8631310462897</c:v>
                </c:pt>
                <c:pt idx="1837">
                  <c:v>5285.2585849761899</c:v>
                </c:pt>
                <c:pt idx="1838">
                  <c:v>5391.3922352790796</c:v>
                </c:pt>
                <c:pt idx="1839">
                  <c:v>5325.7849082946695</c:v>
                </c:pt>
                <c:pt idx="1840">
                  <c:v>5356.85834932327</c:v>
                </c:pt>
                <c:pt idx="1841">
                  <c:v>5355.8533420562699</c:v>
                </c:pt>
                <c:pt idx="1842">
                  <c:v>5418.5395402908298</c:v>
                </c:pt>
                <c:pt idx="1843">
                  <c:v>5348.7420201301502</c:v>
                </c:pt>
                <c:pt idx="1844">
                  <c:v>5366.5533847808802</c:v>
                </c:pt>
                <c:pt idx="1845">
                  <c:v>5324.2491693496704</c:v>
                </c:pt>
                <c:pt idx="1846">
                  <c:v>5362.4585874080603</c:v>
                </c:pt>
                <c:pt idx="1847">
                  <c:v>5378.0766549110404</c:v>
                </c:pt>
                <c:pt idx="1848">
                  <c:v>5265.7880201339703</c:v>
                </c:pt>
                <c:pt idx="1849">
                  <c:v>5318.0001373290997</c:v>
                </c:pt>
                <c:pt idx="1850">
                  <c:v>5436.1949353217997</c:v>
                </c:pt>
                <c:pt idx="1851">
                  <c:v>5371.89076137542</c:v>
                </c:pt>
                <c:pt idx="1852">
                  <c:v>5446.3479485511698</c:v>
                </c:pt>
                <c:pt idx="1853">
                  <c:v>5386.3762695789301</c:v>
                </c:pt>
                <c:pt idx="1854">
                  <c:v>5448.6403217315601</c:v>
                </c:pt>
                <c:pt idx="1855">
                  <c:v>5322.4651908874503</c:v>
                </c:pt>
                <c:pt idx="1856">
                  <c:v>5336.47539663314</c:v>
                </c:pt>
                <c:pt idx="1857">
                  <c:v>5337.5955960750498</c:v>
                </c:pt>
                <c:pt idx="1858">
                  <c:v>5371.1640713214802</c:v>
                </c:pt>
                <c:pt idx="1859">
                  <c:v>5422.7327165603601</c:v>
                </c:pt>
                <c:pt idx="1860">
                  <c:v>5323.4521794319098</c:v>
                </c:pt>
                <c:pt idx="1861">
                  <c:v>5417.82108068466</c:v>
                </c:pt>
                <c:pt idx="1862">
                  <c:v>5350.7454404830896</c:v>
                </c:pt>
                <c:pt idx="1863">
                  <c:v>5347.0031688213303</c:v>
                </c:pt>
                <c:pt idx="1864">
                  <c:v>5307.0290238857197</c:v>
                </c:pt>
                <c:pt idx="1865">
                  <c:v>5346.6741070747303</c:v>
                </c:pt>
                <c:pt idx="1866">
                  <c:v>5417.0894021987897</c:v>
                </c:pt>
                <c:pt idx="1867">
                  <c:v>5232.3351678848203</c:v>
                </c:pt>
                <c:pt idx="1868">
                  <c:v>5332.9476084709104</c:v>
                </c:pt>
                <c:pt idx="1869">
                  <c:v>5397.7620654106104</c:v>
                </c:pt>
                <c:pt idx="1870">
                  <c:v>5365.1146411895697</c:v>
                </c:pt>
                <c:pt idx="1871">
                  <c:v>5378.2622406482697</c:v>
                </c:pt>
                <c:pt idx="1872">
                  <c:v>5330.4985637664704</c:v>
                </c:pt>
                <c:pt idx="1873">
                  <c:v>5324.0179259776996</c:v>
                </c:pt>
                <c:pt idx="1874">
                  <c:v>5444.85532093048</c:v>
                </c:pt>
                <c:pt idx="1875">
                  <c:v>5311.3392510414096</c:v>
                </c:pt>
                <c:pt idx="1876">
                  <c:v>5301.2845940589896</c:v>
                </c:pt>
                <c:pt idx="1877">
                  <c:v>5324.5368628501801</c:v>
                </c:pt>
                <c:pt idx="1878">
                  <c:v>5419.82002878189</c:v>
                </c:pt>
                <c:pt idx="1879">
                  <c:v>5409.2335796356201</c:v>
                </c:pt>
                <c:pt idx="1880">
                  <c:v>5247.5077469348898</c:v>
                </c:pt>
                <c:pt idx="1881">
                  <c:v>5423.4004864692597</c:v>
                </c:pt>
                <c:pt idx="1882">
                  <c:v>5269.7260885238602</c:v>
                </c:pt>
                <c:pt idx="1883">
                  <c:v>5292.1901068687403</c:v>
                </c:pt>
                <c:pt idx="1884">
                  <c:v>5357.7658674716904</c:v>
                </c:pt>
                <c:pt idx="1885">
                  <c:v>5365.5701234340604</c:v>
                </c:pt>
                <c:pt idx="1886">
                  <c:v>5402.1842758655503</c:v>
                </c:pt>
                <c:pt idx="1887">
                  <c:v>5287.5728583335804</c:v>
                </c:pt>
                <c:pt idx="1888">
                  <c:v>5451.5611801147397</c:v>
                </c:pt>
                <c:pt idx="1889">
                  <c:v>5295.7435173988297</c:v>
                </c:pt>
                <c:pt idx="1890">
                  <c:v>5381.8971362113898</c:v>
                </c:pt>
                <c:pt idx="1891">
                  <c:v>5306.2645611763</c:v>
                </c:pt>
                <c:pt idx="1892">
                  <c:v>5278.4229218959799</c:v>
                </c:pt>
                <c:pt idx="1893">
                  <c:v>5329.5529971122696</c:v>
                </c:pt>
                <c:pt idx="1894">
                  <c:v>5330.6200439929898</c:v>
                </c:pt>
                <c:pt idx="1895">
                  <c:v>5330.6294121742203</c:v>
                </c:pt>
                <c:pt idx="1896">
                  <c:v>5222.9853971004404</c:v>
                </c:pt>
                <c:pt idx="1897">
                  <c:v>5325.0346157550803</c:v>
                </c:pt>
                <c:pt idx="1898">
                  <c:v>5301.4962196350098</c:v>
                </c:pt>
                <c:pt idx="1899">
                  <c:v>5332.2141728401102</c:v>
                </c:pt>
                <c:pt idx="1900">
                  <c:v>5379.6825306415503</c:v>
                </c:pt>
                <c:pt idx="1901">
                  <c:v>5390.84511280059</c:v>
                </c:pt>
                <c:pt idx="1902">
                  <c:v>5462.5368566512998</c:v>
                </c:pt>
                <c:pt idx="1903">
                  <c:v>5297.3762726783698</c:v>
                </c:pt>
                <c:pt idx="1904">
                  <c:v>5290.1083407402002</c:v>
                </c:pt>
                <c:pt idx="1905">
                  <c:v>5286.4063398837998</c:v>
                </c:pt>
                <c:pt idx="1906">
                  <c:v>5372.6863801479303</c:v>
                </c:pt>
                <c:pt idx="1907">
                  <c:v>5337.5040001869202</c:v>
                </c:pt>
                <c:pt idx="1908">
                  <c:v>5338.6879100799497</c:v>
                </c:pt>
                <c:pt idx="1909">
                  <c:v>5354.0206398963901</c:v>
                </c:pt>
                <c:pt idx="1910">
                  <c:v>5385.24015474319</c:v>
                </c:pt>
                <c:pt idx="1911">
                  <c:v>5386.2572956085196</c:v>
                </c:pt>
                <c:pt idx="1912">
                  <c:v>5311.1161975860596</c:v>
                </c:pt>
                <c:pt idx="1913">
                  <c:v>5289.017318964</c:v>
                </c:pt>
                <c:pt idx="1914">
                  <c:v>5325.4746825695001</c:v>
                </c:pt>
                <c:pt idx="1915">
                  <c:v>5256.0361237525904</c:v>
                </c:pt>
                <c:pt idx="1916">
                  <c:v>5363.5654325485202</c:v>
                </c:pt>
                <c:pt idx="1917">
                  <c:v>5328.8517675399698</c:v>
                </c:pt>
                <c:pt idx="1918">
                  <c:v>5240.7722654342597</c:v>
                </c:pt>
                <c:pt idx="1919">
                  <c:v>5285.3704962730399</c:v>
                </c:pt>
                <c:pt idx="1920">
                  <c:v>5340.5808572769101</c:v>
                </c:pt>
                <c:pt idx="1921">
                  <c:v>5325.8026514053299</c:v>
                </c:pt>
                <c:pt idx="1922">
                  <c:v>5447.3678569793701</c:v>
                </c:pt>
                <c:pt idx="1923">
                  <c:v>5315.5190749168396</c:v>
                </c:pt>
                <c:pt idx="1924">
                  <c:v>5271.8282070159903</c:v>
                </c:pt>
                <c:pt idx="1925">
                  <c:v>5293.7110066413798</c:v>
                </c:pt>
                <c:pt idx="1926">
                  <c:v>5340.7096061706497</c:v>
                </c:pt>
                <c:pt idx="1927">
                  <c:v>5246.6204285621598</c:v>
                </c:pt>
                <c:pt idx="1928">
                  <c:v>5256.5591239929199</c:v>
                </c:pt>
                <c:pt idx="1929">
                  <c:v>5396.6009898185703</c:v>
                </c:pt>
                <c:pt idx="1930">
                  <c:v>5294.7934751510602</c:v>
                </c:pt>
                <c:pt idx="1931">
                  <c:v>5308.3388414382898</c:v>
                </c:pt>
                <c:pt idx="1932">
                  <c:v>5337.54241609573</c:v>
                </c:pt>
                <c:pt idx="1933">
                  <c:v>5380.3442330360404</c:v>
                </c:pt>
                <c:pt idx="1934">
                  <c:v>5294.3552207946695</c:v>
                </c:pt>
                <c:pt idx="1935">
                  <c:v>5463.1116566658002</c:v>
                </c:pt>
                <c:pt idx="1936">
                  <c:v>5293.8353075981104</c:v>
                </c:pt>
                <c:pt idx="1937">
                  <c:v>5343.6854429244904</c:v>
                </c:pt>
                <c:pt idx="1938">
                  <c:v>5340.05537652969</c:v>
                </c:pt>
                <c:pt idx="1939">
                  <c:v>5357.51431894302</c:v>
                </c:pt>
                <c:pt idx="1940">
                  <c:v>5363.4068703651401</c:v>
                </c:pt>
                <c:pt idx="1941">
                  <c:v>5349.6702151298496</c:v>
                </c:pt>
                <c:pt idx="1942">
                  <c:v>5343.4137592315601</c:v>
                </c:pt>
                <c:pt idx="1943">
                  <c:v>5339.13196468353</c:v>
                </c:pt>
                <c:pt idx="1944">
                  <c:v>5391.2828712463297</c:v>
                </c:pt>
                <c:pt idx="1945">
                  <c:v>5370.68161392211</c:v>
                </c:pt>
                <c:pt idx="1946">
                  <c:v>5287.5535662174198</c:v>
                </c:pt>
                <c:pt idx="1947">
                  <c:v>5325.4226973056702</c:v>
                </c:pt>
                <c:pt idx="1948">
                  <c:v>5360.9687044620496</c:v>
                </c:pt>
                <c:pt idx="1949">
                  <c:v>5355.5630998611396</c:v>
                </c:pt>
                <c:pt idx="1950">
                  <c:v>5388.5829250812503</c:v>
                </c:pt>
                <c:pt idx="1951">
                  <c:v>5316.5051915645599</c:v>
                </c:pt>
                <c:pt idx="1952">
                  <c:v>5332.3016488552003</c:v>
                </c:pt>
                <c:pt idx="1953">
                  <c:v>5264.4142122268604</c:v>
                </c:pt>
                <c:pt idx="1954">
                  <c:v>5353.26089715957</c:v>
                </c:pt>
                <c:pt idx="1955">
                  <c:v>5400.1967456340699</c:v>
                </c:pt>
                <c:pt idx="1956">
                  <c:v>5267.4856057166999</c:v>
                </c:pt>
                <c:pt idx="1957">
                  <c:v>5318.3851981162998</c:v>
                </c:pt>
                <c:pt idx="1958">
                  <c:v>5277.1442136764499</c:v>
                </c:pt>
                <c:pt idx="1959">
                  <c:v>5284.6799845695496</c:v>
                </c:pt>
                <c:pt idx="1960">
                  <c:v>5274.90086579322</c:v>
                </c:pt>
                <c:pt idx="1961">
                  <c:v>5380.4462997913297</c:v>
                </c:pt>
                <c:pt idx="1962">
                  <c:v>5323.9738545417704</c:v>
                </c:pt>
                <c:pt idx="1963">
                  <c:v>5304.1126608848499</c:v>
                </c:pt>
                <c:pt idx="1964">
                  <c:v>5366.26183438301</c:v>
                </c:pt>
                <c:pt idx="1965">
                  <c:v>5463.7717738151496</c:v>
                </c:pt>
                <c:pt idx="1966">
                  <c:v>5309.8650345802298</c:v>
                </c:pt>
                <c:pt idx="1967">
                  <c:v>5227.7197332382202</c:v>
                </c:pt>
                <c:pt idx="1968">
                  <c:v>5328.2577738761902</c:v>
                </c:pt>
                <c:pt idx="1969">
                  <c:v>5334.0306878089896</c:v>
                </c:pt>
                <c:pt idx="1970">
                  <c:v>5281.6837668418802</c:v>
                </c:pt>
                <c:pt idx="1971">
                  <c:v>5376.5718107223502</c:v>
                </c:pt>
                <c:pt idx="1972">
                  <c:v>5326.5845632553101</c:v>
                </c:pt>
                <c:pt idx="1973">
                  <c:v>5306.106528759</c:v>
                </c:pt>
                <c:pt idx="1974">
                  <c:v>5292.2175126075699</c:v>
                </c:pt>
                <c:pt idx="1975">
                  <c:v>5300.03365373611</c:v>
                </c:pt>
                <c:pt idx="1976">
                  <c:v>5317.8632102012598</c:v>
                </c:pt>
                <c:pt idx="1977">
                  <c:v>5330.2268950939097</c:v>
                </c:pt>
                <c:pt idx="1978">
                  <c:v>5272.7918057441702</c:v>
                </c:pt>
                <c:pt idx="1979">
                  <c:v>5318.9998168945303</c:v>
                </c:pt>
                <c:pt idx="1980">
                  <c:v>5382.6496143341001</c:v>
                </c:pt>
                <c:pt idx="1981">
                  <c:v>5340.4873983859998</c:v>
                </c:pt>
                <c:pt idx="1982">
                  <c:v>5224.8478975296002</c:v>
                </c:pt>
                <c:pt idx="1983">
                  <c:v>5324.1377203464499</c:v>
                </c:pt>
                <c:pt idx="1984">
                  <c:v>5374.2265639305097</c:v>
                </c:pt>
                <c:pt idx="1985">
                  <c:v>5281.0913066863995</c:v>
                </c:pt>
                <c:pt idx="1986">
                  <c:v>5265.55609560012</c:v>
                </c:pt>
                <c:pt idx="1987">
                  <c:v>5207.3779935836701</c:v>
                </c:pt>
                <c:pt idx="1988">
                  <c:v>5335.0733842849704</c:v>
                </c:pt>
                <c:pt idx="1989">
                  <c:v>5344.5776212215396</c:v>
                </c:pt>
                <c:pt idx="1990">
                  <c:v>5361.3094005584699</c:v>
                </c:pt>
                <c:pt idx="1991">
                  <c:v>5256.2722556590998</c:v>
                </c:pt>
                <c:pt idx="1992">
                  <c:v>5255.1512277126303</c:v>
                </c:pt>
                <c:pt idx="1993">
                  <c:v>5379.9464535713196</c:v>
                </c:pt>
                <c:pt idx="1994">
                  <c:v>5331.01244926452</c:v>
                </c:pt>
                <c:pt idx="1995">
                  <c:v>5375.5174899101203</c:v>
                </c:pt>
                <c:pt idx="1996">
                  <c:v>5362.8533887863096</c:v>
                </c:pt>
                <c:pt idx="1997">
                  <c:v>5316.53272247314</c:v>
                </c:pt>
                <c:pt idx="1998">
                  <c:v>5404.7458343505796</c:v>
                </c:pt>
                <c:pt idx="1999">
                  <c:v>5377.6635975837698</c:v>
                </c:pt>
                <c:pt idx="2000">
                  <c:v>5264.3432133197703</c:v>
                </c:pt>
                <c:pt idx="2001">
                  <c:v>5310.5520601272501</c:v>
                </c:pt>
              </c:numCache>
            </c:numRef>
          </c:val>
          <c:smooth val="0"/>
          <c:extLst>
            <c:ext xmlns:c16="http://schemas.microsoft.com/office/drawing/2014/chart" uri="{C3380CC4-5D6E-409C-BE32-E72D297353CC}">
              <c16:uniqueId val="{00000000-5586-445A-89E4-96F10E625FD8}"/>
            </c:ext>
          </c:extLst>
        </c:ser>
        <c:dLbls>
          <c:showLegendKey val="0"/>
          <c:showVal val="0"/>
          <c:showCatName val="0"/>
          <c:showSerName val="0"/>
          <c:showPercent val="0"/>
          <c:showBubbleSize val="0"/>
        </c:dLbls>
        <c:smooth val="0"/>
        <c:axId val="591312584"/>
        <c:axId val="591312912"/>
      </c:lineChart>
      <c:catAx>
        <c:axId val="591312584"/>
        <c:scaling>
          <c:orientation val="minMax"/>
        </c:scaling>
        <c:delete val="1"/>
        <c:axPos val="b"/>
        <c:numFmt formatCode="#,##0_);\(#,##0\)" sourceLinked="0"/>
        <c:majorTickMark val="none"/>
        <c:minorTickMark val="none"/>
        <c:tickLblPos val="nextTo"/>
        <c:crossAx val="591312912"/>
        <c:crosses val="autoZero"/>
        <c:auto val="1"/>
        <c:lblAlgn val="ctr"/>
        <c:lblOffset val="100"/>
        <c:noMultiLvlLbl val="0"/>
      </c:catAx>
      <c:valAx>
        <c:axId val="591312912"/>
        <c:scaling>
          <c:orientation val="minMax"/>
          <c:min val="50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91312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baseline="0"/>
              <a:t>Discriminator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val>
            <c:numRef>
              <c:f>loss!$D$2:$D$2025</c:f>
              <c:numCache>
                <c:formatCode>General</c:formatCode>
                <c:ptCount val="2024"/>
                <c:pt idx="0">
                  <c:v>25.489399836244399</c:v>
                </c:pt>
                <c:pt idx="1">
                  <c:v>32.701480198362702</c:v>
                </c:pt>
                <c:pt idx="2">
                  <c:v>94.471484222686598</c:v>
                </c:pt>
                <c:pt idx="3">
                  <c:v>29.181616978948</c:v>
                </c:pt>
                <c:pt idx="4">
                  <c:v>32.707721326662998</c:v>
                </c:pt>
                <c:pt idx="5">
                  <c:v>28.203088107663</c:v>
                </c:pt>
                <c:pt idx="6">
                  <c:v>28.190635014151301</c:v>
                </c:pt>
                <c:pt idx="7">
                  <c:v>13.714185041306299</c:v>
                </c:pt>
                <c:pt idx="8">
                  <c:v>21.9755646801514</c:v>
                </c:pt>
                <c:pt idx="9">
                  <c:v>42.9752728970562</c:v>
                </c:pt>
                <c:pt idx="10">
                  <c:v>24.010930523280201</c:v>
                </c:pt>
                <c:pt idx="11">
                  <c:v>22.3222276665626</c:v>
                </c:pt>
                <c:pt idx="12">
                  <c:v>39.271293735317997</c:v>
                </c:pt>
                <c:pt idx="13">
                  <c:v>28.350022440468301</c:v>
                </c:pt>
                <c:pt idx="14">
                  <c:v>11.2219680137681</c:v>
                </c:pt>
                <c:pt idx="15">
                  <c:v>29.510368334065699</c:v>
                </c:pt>
                <c:pt idx="16">
                  <c:v>9.7018109391579994</c:v>
                </c:pt>
                <c:pt idx="17">
                  <c:v>31.939308177155201</c:v>
                </c:pt>
                <c:pt idx="18">
                  <c:v>11.1767147916038</c:v>
                </c:pt>
                <c:pt idx="19">
                  <c:v>20.895578991367501</c:v>
                </c:pt>
                <c:pt idx="20">
                  <c:v>28.0931707146934</c:v>
                </c:pt>
                <c:pt idx="21">
                  <c:v>6.4154957108676101</c:v>
                </c:pt>
                <c:pt idx="22">
                  <c:v>101.245424400763</c:v>
                </c:pt>
                <c:pt idx="23">
                  <c:v>7.5041210227921198</c:v>
                </c:pt>
                <c:pt idx="24">
                  <c:v>1.0018284953752601</c:v>
                </c:pt>
                <c:pt idx="25">
                  <c:v>27.045156350884199</c:v>
                </c:pt>
                <c:pt idx="26">
                  <c:v>31.408543708701099</c:v>
                </c:pt>
                <c:pt idx="27">
                  <c:v>22.102926061760801</c:v>
                </c:pt>
                <c:pt idx="28">
                  <c:v>4.9794334728644403</c:v>
                </c:pt>
                <c:pt idx="29">
                  <c:v>21.610177762121999</c:v>
                </c:pt>
                <c:pt idx="30">
                  <c:v>18.557803689637101</c:v>
                </c:pt>
                <c:pt idx="31">
                  <c:v>26.7378117019679</c:v>
                </c:pt>
                <c:pt idx="32">
                  <c:v>20.9056022366467</c:v>
                </c:pt>
                <c:pt idx="33">
                  <c:v>2.8571267093183002</c:v>
                </c:pt>
                <c:pt idx="34">
                  <c:v>14.5708572474093</c:v>
                </c:pt>
                <c:pt idx="35">
                  <c:v>11.6453102525274</c:v>
                </c:pt>
                <c:pt idx="36">
                  <c:v>14.1448667192971</c:v>
                </c:pt>
                <c:pt idx="37">
                  <c:v>13.4740583079057</c:v>
                </c:pt>
                <c:pt idx="38">
                  <c:v>1.65002457317569</c:v>
                </c:pt>
                <c:pt idx="39">
                  <c:v>18.414876930559899</c:v>
                </c:pt>
                <c:pt idx="40">
                  <c:v>12.8960367346324</c:v>
                </c:pt>
                <c:pt idx="41">
                  <c:v>10.4831892325737</c:v>
                </c:pt>
                <c:pt idx="42">
                  <c:v>7.4683622119377002</c:v>
                </c:pt>
                <c:pt idx="43">
                  <c:v>0.22038435806808501</c:v>
                </c:pt>
                <c:pt idx="44">
                  <c:v>55.159740647829501</c:v>
                </c:pt>
                <c:pt idx="45">
                  <c:v>0.57369967509175901</c:v>
                </c:pt>
                <c:pt idx="46">
                  <c:v>12.2488924432557</c:v>
                </c:pt>
                <c:pt idx="47">
                  <c:v>0.72486979215928304</c:v>
                </c:pt>
                <c:pt idx="48">
                  <c:v>112.948844708328</c:v>
                </c:pt>
                <c:pt idx="49">
                  <c:v>15.1665071132382</c:v>
                </c:pt>
                <c:pt idx="50">
                  <c:v>1.24201849646809</c:v>
                </c:pt>
                <c:pt idx="51">
                  <c:v>30.203364707708602</c:v>
                </c:pt>
                <c:pt idx="52">
                  <c:v>0.36696472356458998</c:v>
                </c:pt>
                <c:pt idx="53">
                  <c:v>8.8645396698195697E-2</c:v>
                </c:pt>
                <c:pt idx="54">
                  <c:v>7.2893139849664301</c:v>
                </c:pt>
                <c:pt idx="55">
                  <c:v>6.3936236056644405E-2</c:v>
                </c:pt>
                <c:pt idx="56">
                  <c:v>6.1919346233463499E-2</c:v>
                </c:pt>
                <c:pt idx="57">
                  <c:v>6.8998016067485193E-2</c:v>
                </c:pt>
                <c:pt idx="58">
                  <c:v>83.8806715691736</c:v>
                </c:pt>
                <c:pt idx="59">
                  <c:v>20.117484233269199</c:v>
                </c:pt>
                <c:pt idx="60">
                  <c:v>2.0732881099595399</c:v>
                </c:pt>
                <c:pt idx="61">
                  <c:v>14.781839812108799</c:v>
                </c:pt>
                <c:pt idx="62">
                  <c:v>9.4476306259844804</c:v>
                </c:pt>
                <c:pt idx="63">
                  <c:v>22.63702039352</c:v>
                </c:pt>
                <c:pt idx="64">
                  <c:v>0.65957757003516804</c:v>
                </c:pt>
                <c:pt idx="65">
                  <c:v>0.117881701338465</c:v>
                </c:pt>
                <c:pt idx="66">
                  <c:v>14.989521052604299</c:v>
                </c:pt>
                <c:pt idx="67">
                  <c:v>0.13240248429416901</c:v>
                </c:pt>
                <c:pt idx="68">
                  <c:v>4.11318135895462E-2</c:v>
                </c:pt>
                <c:pt idx="69">
                  <c:v>39.991444016962298</c:v>
                </c:pt>
                <c:pt idx="70">
                  <c:v>1.58372949960161</c:v>
                </c:pt>
                <c:pt idx="71">
                  <c:v>1.04403706549805</c:v>
                </c:pt>
                <c:pt idx="72">
                  <c:v>43.669626086535203</c:v>
                </c:pt>
                <c:pt idx="73">
                  <c:v>47.6843303151119</c:v>
                </c:pt>
                <c:pt idx="74">
                  <c:v>23.833576838659202</c:v>
                </c:pt>
                <c:pt idx="75">
                  <c:v>0.53325004811473697</c:v>
                </c:pt>
                <c:pt idx="76">
                  <c:v>0.70473494216937305</c:v>
                </c:pt>
                <c:pt idx="77">
                  <c:v>0.49015080369099501</c:v>
                </c:pt>
                <c:pt idx="78">
                  <c:v>7.5338980545392301E-2</c:v>
                </c:pt>
                <c:pt idx="79">
                  <c:v>1.7595452936208698E-2</c:v>
                </c:pt>
                <c:pt idx="80">
                  <c:v>19.8697694940908</c:v>
                </c:pt>
                <c:pt idx="81">
                  <c:v>3.0657210117114801</c:v>
                </c:pt>
                <c:pt idx="82">
                  <c:v>2.9877364098199899</c:v>
                </c:pt>
                <c:pt idx="83">
                  <c:v>40.810689665894401</c:v>
                </c:pt>
                <c:pt idx="84">
                  <c:v>2.5779465570962201</c:v>
                </c:pt>
                <c:pt idx="85">
                  <c:v>0.193724191592336</c:v>
                </c:pt>
                <c:pt idx="86">
                  <c:v>33.277526095624602</c:v>
                </c:pt>
                <c:pt idx="87">
                  <c:v>11.7727028780551</c:v>
                </c:pt>
                <c:pt idx="88">
                  <c:v>0.55430802703807502</c:v>
                </c:pt>
                <c:pt idx="89">
                  <c:v>0.15727709784139701</c:v>
                </c:pt>
                <c:pt idx="90">
                  <c:v>5.06821699935113E-2</c:v>
                </c:pt>
                <c:pt idx="91">
                  <c:v>10.4843391173537</c:v>
                </c:pt>
                <c:pt idx="92">
                  <c:v>3.61864653951364</c:v>
                </c:pt>
                <c:pt idx="93">
                  <c:v>3.0633605392649201</c:v>
                </c:pt>
                <c:pt idx="94">
                  <c:v>3.81118363879231E-2</c:v>
                </c:pt>
                <c:pt idx="95">
                  <c:v>1.6343938992796798E-2</c:v>
                </c:pt>
                <c:pt idx="96">
                  <c:v>0.13793346734379999</c:v>
                </c:pt>
                <c:pt idx="97">
                  <c:v>2.7354555084228701E-3</c:v>
                </c:pt>
                <c:pt idx="98">
                  <c:v>4.5309091985147997E-3</c:v>
                </c:pt>
                <c:pt idx="99">
                  <c:v>24.251576443277099</c:v>
                </c:pt>
                <c:pt idx="100">
                  <c:v>27.318168644420101</c:v>
                </c:pt>
                <c:pt idx="101">
                  <c:v>16.984552512587801</c:v>
                </c:pt>
                <c:pt idx="102">
                  <c:v>0.22075094484864599</c:v>
                </c:pt>
                <c:pt idx="103">
                  <c:v>8.9685514087086901E-2</c:v>
                </c:pt>
                <c:pt idx="104">
                  <c:v>12.1590091733876</c:v>
                </c:pt>
                <c:pt idx="105">
                  <c:v>14.4458825131947</c:v>
                </c:pt>
                <c:pt idx="106">
                  <c:v>0.18864276919706599</c:v>
                </c:pt>
                <c:pt idx="107">
                  <c:v>0.19577532618495899</c:v>
                </c:pt>
                <c:pt idx="108">
                  <c:v>0.106177208393026</c:v>
                </c:pt>
                <c:pt idx="109">
                  <c:v>12.9582680319405</c:v>
                </c:pt>
                <c:pt idx="110">
                  <c:v>22.270550694079201</c:v>
                </c:pt>
                <c:pt idx="111">
                  <c:v>0.146038592496196</c:v>
                </c:pt>
                <c:pt idx="112">
                  <c:v>7.0272461130722094E-2</c:v>
                </c:pt>
                <c:pt idx="113">
                  <c:v>25.822384807769399</c:v>
                </c:pt>
                <c:pt idx="114">
                  <c:v>2.7946156404620499</c:v>
                </c:pt>
                <c:pt idx="115">
                  <c:v>9.9295198963886805E-2</c:v>
                </c:pt>
                <c:pt idx="116">
                  <c:v>13.8242625523035</c:v>
                </c:pt>
                <c:pt idx="117">
                  <c:v>46.215248497865097</c:v>
                </c:pt>
                <c:pt idx="118">
                  <c:v>2.8659021260856501</c:v>
                </c:pt>
                <c:pt idx="119">
                  <c:v>0.24089061169029999</c:v>
                </c:pt>
                <c:pt idx="120">
                  <c:v>8.8206262212787906E-2</c:v>
                </c:pt>
                <c:pt idx="121">
                  <c:v>8.4995003576464292</c:v>
                </c:pt>
                <c:pt idx="122">
                  <c:v>0.100426998373857</c:v>
                </c:pt>
                <c:pt idx="123">
                  <c:v>4.2322853442747298E-2</c:v>
                </c:pt>
                <c:pt idx="124">
                  <c:v>1.5937944818890101E-2</c:v>
                </c:pt>
                <c:pt idx="125">
                  <c:v>4.7511539547448599E-2</c:v>
                </c:pt>
                <c:pt idx="126">
                  <c:v>1.34844558434256E-2</c:v>
                </c:pt>
                <c:pt idx="127">
                  <c:v>3.77684478002808E-3</c:v>
                </c:pt>
                <c:pt idx="128">
                  <c:v>26.3029624838491</c:v>
                </c:pt>
                <c:pt idx="129">
                  <c:v>0.17216872675061201</c:v>
                </c:pt>
                <c:pt idx="130">
                  <c:v>5.4460804056247897E-2</c:v>
                </c:pt>
                <c:pt idx="131">
                  <c:v>15.599807677382699</c:v>
                </c:pt>
                <c:pt idx="132">
                  <c:v>0.23314556164192801</c:v>
                </c:pt>
                <c:pt idx="133">
                  <c:v>12.7948864820212</c:v>
                </c:pt>
                <c:pt idx="134">
                  <c:v>6.90599982754731E-2</c:v>
                </c:pt>
                <c:pt idx="135">
                  <c:v>0.136203553438175</c:v>
                </c:pt>
                <c:pt idx="136">
                  <c:v>18.259847879086202</c:v>
                </c:pt>
                <c:pt idx="137">
                  <c:v>0.11258881300844301</c:v>
                </c:pt>
                <c:pt idx="138">
                  <c:v>0.22876041647472001</c:v>
                </c:pt>
                <c:pt idx="139">
                  <c:v>0.19324951948456201</c:v>
                </c:pt>
                <c:pt idx="140">
                  <c:v>2.1292048804042799E-2</c:v>
                </c:pt>
                <c:pt idx="141">
                  <c:v>0.12870403550116799</c:v>
                </c:pt>
                <c:pt idx="142">
                  <c:v>30.8876973419667</c:v>
                </c:pt>
                <c:pt idx="143">
                  <c:v>0.20609063606720199</c:v>
                </c:pt>
                <c:pt idx="144">
                  <c:v>0.101857698948741</c:v>
                </c:pt>
                <c:pt idx="145">
                  <c:v>0.34384717486397698</c:v>
                </c:pt>
                <c:pt idx="146">
                  <c:v>25.889646760838101</c:v>
                </c:pt>
                <c:pt idx="147">
                  <c:v>0.50781605603944502</c:v>
                </c:pt>
                <c:pt idx="148">
                  <c:v>1.07483157951513</c:v>
                </c:pt>
                <c:pt idx="149">
                  <c:v>32.726303437118901</c:v>
                </c:pt>
                <c:pt idx="150">
                  <c:v>0.26390889911917198</c:v>
                </c:pt>
                <c:pt idx="151">
                  <c:v>5.6454373546365802E-2</c:v>
                </c:pt>
                <c:pt idx="152">
                  <c:v>7.9686068507498903E-2</c:v>
                </c:pt>
                <c:pt idx="153">
                  <c:v>2.5202354570585499E-2</c:v>
                </c:pt>
                <c:pt idx="154">
                  <c:v>0.103712945044032</c:v>
                </c:pt>
                <c:pt idx="155">
                  <c:v>13.992442235858499</c:v>
                </c:pt>
                <c:pt idx="156">
                  <c:v>45.491470298145401</c:v>
                </c:pt>
                <c:pt idx="157">
                  <c:v>13.121967571408501</c:v>
                </c:pt>
                <c:pt idx="158">
                  <c:v>0.74770132987043703</c:v>
                </c:pt>
                <c:pt idx="159">
                  <c:v>0.28437329090306901</c:v>
                </c:pt>
                <c:pt idx="160">
                  <c:v>3.9214527361960099</c:v>
                </c:pt>
                <c:pt idx="161">
                  <c:v>0.20759292696147399</c:v>
                </c:pt>
                <c:pt idx="162">
                  <c:v>3.4621186136288097E-2</c:v>
                </c:pt>
                <c:pt idx="163">
                  <c:v>11.206571924106299</c:v>
                </c:pt>
                <c:pt idx="164">
                  <c:v>3.4975946330010501</c:v>
                </c:pt>
                <c:pt idx="165">
                  <c:v>0.101047560230178</c:v>
                </c:pt>
                <c:pt idx="166">
                  <c:v>9.5787036537249196E-2</c:v>
                </c:pt>
                <c:pt idx="167">
                  <c:v>0.17138702696816999</c:v>
                </c:pt>
                <c:pt idx="168">
                  <c:v>64.917684422774798</c:v>
                </c:pt>
                <c:pt idx="169">
                  <c:v>5.1427160040639404</c:v>
                </c:pt>
                <c:pt idx="170">
                  <c:v>0.145659589244932</c:v>
                </c:pt>
                <c:pt idx="171">
                  <c:v>0.141538886567459</c:v>
                </c:pt>
                <c:pt idx="172">
                  <c:v>6.1377320996686302E-2</c:v>
                </c:pt>
                <c:pt idx="173">
                  <c:v>1.6964712664613701E-2</c:v>
                </c:pt>
                <c:pt idx="174">
                  <c:v>4.0525159396313803</c:v>
                </c:pt>
                <c:pt idx="175">
                  <c:v>18.922069875132401</c:v>
                </c:pt>
                <c:pt idx="176">
                  <c:v>2.37298513829391</c:v>
                </c:pt>
                <c:pt idx="177">
                  <c:v>0.28667535151069501</c:v>
                </c:pt>
                <c:pt idx="178">
                  <c:v>0.104048725135112</c:v>
                </c:pt>
                <c:pt idx="179">
                  <c:v>1.1284627757927599E-2</c:v>
                </c:pt>
                <c:pt idx="180">
                  <c:v>63.0196047930391</c:v>
                </c:pt>
                <c:pt idx="181">
                  <c:v>0.114331196501673</c:v>
                </c:pt>
                <c:pt idx="182">
                  <c:v>8.19396332307675E-2</c:v>
                </c:pt>
                <c:pt idx="183">
                  <c:v>0.172556520405999</c:v>
                </c:pt>
                <c:pt idx="184">
                  <c:v>2.5922239537453401E-2</c:v>
                </c:pt>
                <c:pt idx="185">
                  <c:v>1.60661234515618E-2</c:v>
                </c:pt>
                <c:pt idx="186">
                  <c:v>34.500723838390599</c:v>
                </c:pt>
                <c:pt idx="187">
                  <c:v>0.12533792706150801</c:v>
                </c:pt>
                <c:pt idx="188">
                  <c:v>5.5086695861877602E-2</c:v>
                </c:pt>
                <c:pt idx="189">
                  <c:v>6.0746842155363199</c:v>
                </c:pt>
                <c:pt idx="190">
                  <c:v>13.5322333487465</c:v>
                </c:pt>
                <c:pt idx="191">
                  <c:v>7.0577172640398</c:v>
                </c:pt>
                <c:pt idx="192">
                  <c:v>7.6230920020877904E-2</c:v>
                </c:pt>
                <c:pt idx="193">
                  <c:v>2.25675919541816E-2</c:v>
                </c:pt>
                <c:pt idx="194">
                  <c:v>0.418367782438133</c:v>
                </c:pt>
                <c:pt idx="195">
                  <c:v>86.129237580733999</c:v>
                </c:pt>
                <c:pt idx="196">
                  <c:v>0.56565443730641696</c:v>
                </c:pt>
                <c:pt idx="197">
                  <c:v>0.19399479106013401</c:v>
                </c:pt>
                <c:pt idx="198">
                  <c:v>0.15094928232776</c:v>
                </c:pt>
                <c:pt idx="199">
                  <c:v>5.31092734555789E-2</c:v>
                </c:pt>
                <c:pt idx="200">
                  <c:v>27.578658321667302</c:v>
                </c:pt>
                <c:pt idx="201">
                  <c:v>0.72057590638343005</c:v>
                </c:pt>
                <c:pt idx="202">
                  <c:v>3.47721032482892E-2</c:v>
                </c:pt>
                <c:pt idx="203">
                  <c:v>7.3928497485945294E-2</c:v>
                </c:pt>
                <c:pt idx="204">
                  <c:v>3.9215252333454097E-2</c:v>
                </c:pt>
                <c:pt idx="205">
                  <c:v>7.9722672365056205E-3</c:v>
                </c:pt>
                <c:pt idx="206">
                  <c:v>47.1181294397893</c:v>
                </c:pt>
                <c:pt idx="207">
                  <c:v>0.87423364296543504</c:v>
                </c:pt>
                <c:pt idx="208">
                  <c:v>4.8678322927944599E-2</c:v>
                </c:pt>
                <c:pt idx="209">
                  <c:v>5.3311291877655202E-2</c:v>
                </c:pt>
                <c:pt idx="210">
                  <c:v>2.3431931249806901</c:v>
                </c:pt>
                <c:pt idx="211">
                  <c:v>0.41378777055323102</c:v>
                </c:pt>
                <c:pt idx="212">
                  <c:v>0.15825438988347201</c:v>
                </c:pt>
                <c:pt idx="213">
                  <c:v>2.9207025712126899</c:v>
                </c:pt>
                <c:pt idx="214">
                  <c:v>0.49383005712810701</c:v>
                </c:pt>
                <c:pt idx="215">
                  <c:v>1.38780407793199E-2</c:v>
                </c:pt>
                <c:pt idx="216">
                  <c:v>1.8956196886177099E-2</c:v>
                </c:pt>
                <c:pt idx="217">
                  <c:v>8.1274045792773496E-3</c:v>
                </c:pt>
                <c:pt idx="218">
                  <c:v>24.847814719018999</c:v>
                </c:pt>
                <c:pt idx="219">
                  <c:v>0.29009867355375701</c:v>
                </c:pt>
                <c:pt idx="220">
                  <c:v>0.22454533491699599</c:v>
                </c:pt>
                <c:pt idx="221">
                  <c:v>0.52616014047934501</c:v>
                </c:pt>
                <c:pt idx="222">
                  <c:v>4.58641561119848E-2</c:v>
                </c:pt>
                <c:pt idx="223">
                  <c:v>1.0196534473829E-2</c:v>
                </c:pt>
                <c:pt idx="224">
                  <c:v>12.846292897338</c:v>
                </c:pt>
                <c:pt idx="225">
                  <c:v>0.92869256381580301</c:v>
                </c:pt>
                <c:pt idx="226">
                  <c:v>1.39479015147093E-2</c:v>
                </c:pt>
                <c:pt idx="227">
                  <c:v>28.091878501146301</c:v>
                </c:pt>
                <c:pt idx="228">
                  <c:v>1.09095193748066</c:v>
                </c:pt>
                <c:pt idx="229">
                  <c:v>0.79187351922027305</c:v>
                </c:pt>
                <c:pt idx="230">
                  <c:v>1.5399666287110699E-2</c:v>
                </c:pt>
                <c:pt idx="231">
                  <c:v>1.94599875947132E-2</c:v>
                </c:pt>
                <c:pt idx="232">
                  <c:v>1.67063991712363E-2</c:v>
                </c:pt>
                <c:pt idx="233">
                  <c:v>24.3650445127968</c:v>
                </c:pt>
                <c:pt idx="234">
                  <c:v>0.39200826446005899</c:v>
                </c:pt>
                <c:pt idx="235">
                  <c:v>8.7234371271293298E-2</c:v>
                </c:pt>
                <c:pt idx="236">
                  <c:v>74.101331028801198</c:v>
                </c:pt>
                <c:pt idx="237">
                  <c:v>0.43405095343314298</c:v>
                </c:pt>
                <c:pt idx="238">
                  <c:v>5.2518718102441202</c:v>
                </c:pt>
                <c:pt idx="239">
                  <c:v>4.0886233503411296</c:v>
                </c:pt>
                <c:pt idx="240">
                  <c:v>7.2621844607369699</c:v>
                </c:pt>
                <c:pt idx="241">
                  <c:v>6.6000389750101293E-2</c:v>
                </c:pt>
                <c:pt idx="242">
                  <c:v>6.18556803688044E-2</c:v>
                </c:pt>
                <c:pt idx="243">
                  <c:v>7.1136360671262694E-2</c:v>
                </c:pt>
                <c:pt idx="244">
                  <c:v>3.2124426822616597E-2</c:v>
                </c:pt>
                <c:pt idx="245">
                  <c:v>1.68990446218932</c:v>
                </c:pt>
                <c:pt idx="246">
                  <c:v>12.570246847206899</c:v>
                </c:pt>
                <c:pt idx="247">
                  <c:v>0.103871213761021</c:v>
                </c:pt>
                <c:pt idx="248">
                  <c:v>4.3632643622598E-2</c:v>
                </c:pt>
                <c:pt idx="249">
                  <c:v>1.08190535513956E-2</c:v>
                </c:pt>
                <c:pt idx="250">
                  <c:v>5.6872453441265698</c:v>
                </c:pt>
                <c:pt idx="251">
                  <c:v>13.756569751102401</c:v>
                </c:pt>
                <c:pt idx="252">
                  <c:v>1.3534995288384899</c:v>
                </c:pt>
                <c:pt idx="253">
                  <c:v>0.79460806879365897</c:v>
                </c:pt>
                <c:pt idx="254">
                  <c:v>2.3818615564931801E-2</c:v>
                </c:pt>
                <c:pt idx="255">
                  <c:v>1.02138592417999E-2</c:v>
                </c:pt>
                <c:pt idx="256">
                  <c:v>6.4166517030322901E-3</c:v>
                </c:pt>
                <c:pt idx="257">
                  <c:v>19.4801178809338</c:v>
                </c:pt>
                <c:pt idx="258">
                  <c:v>17.453676573462801</c:v>
                </c:pt>
                <c:pt idx="259">
                  <c:v>0.134855203037759</c:v>
                </c:pt>
                <c:pt idx="260">
                  <c:v>9.6986916297897297E-2</c:v>
                </c:pt>
                <c:pt idx="261">
                  <c:v>8.0849722731366391</c:v>
                </c:pt>
                <c:pt idx="262">
                  <c:v>6.6269230096833207E-2</c:v>
                </c:pt>
                <c:pt idx="263">
                  <c:v>1.2377003639879799E-2</c:v>
                </c:pt>
                <c:pt idx="264">
                  <c:v>9.6756958461392504</c:v>
                </c:pt>
                <c:pt idx="265">
                  <c:v>0.261209297271292</c:v>
                </c:pt>
                <c:pt idx="266">
                  <c:v>11.219311598250901</c:v>
                </c:pt>
                <c:pt idx="267">
                  <c:v>0.463603697452171</c:v>
                </c:pt>
                <c:pt idx="268">
                  <c:v>3.9029527987790497E-2</c:v>
                </c:pt>
                <c:pt idx="269">
                  <c:v>1.6400524335290301</c:v>
                </c:pt>
                <c:pt idx="270">
                  <c:v>54.248519172526301</c:v>
                </c:pt>
                <c:pt idx="271">
                  <c:v>2.8207308833784701</c:v>
                </c:pt>
                <c:pt idx="272">
                  <c:v>0.158231491655556</c:v>
                </c:pt>
                <c:pt idx="273">
                  <c:v>0.20527917190212</c:v>
                </c:pt>
                <c:pt idx="274">
                  <c:v>3.5340373518096102E-2</c:v>
                </c:pt>
                <c:pt idx="275">
                  <c:v>1.7481696597439301E-2</c:v>
                </c:pt>
                <c:pt idx="276">
                  <c:v>13.683069708175299</c:v>
                </c:pt>
                <c:pt idx="277">
                  <c:v>9.9954942744666597E-2</c:v>
                </c:pt>
                <c:pt idx="278">
                  <c:v>2.7907379553568E-2</c:v>
                </c:pt>
                <c:pt idx="279">
                  <c:v>2.8991410211641901E-2</c:v>
                </c:pt>
                <c:pt idx="280">
                  <c:v>1.35932593359466E-2</c:v>
                </c:pt>
                <c:pt idx="281">
                  <c:v>7.6621181317903997E-3</c:v>
                </c:pt>
                <c:pt idx="282">
                  <c:v>12.477855876723901</c:v>
                </c:pt>
                <c:pt idx="283">
                  <c:v>4.7647260245206997</c:v>
                </c:pt>
                <c:pt idx="284">
                  <c:v>0.13378166541849901</c:v>
                </c:pt>
                <c:pt idx="285">
                  <c:v>3.0718913855753E-2</c:v>
                </c:pt>
                <c:pt idx="286">
                  <c:v>1.8193414786754101E-2</c:v>
                </c:pt>
                <c:pt idx="287">
                  <c:v>7.7662740018291602E-3</c:v>
                </c:pt>
                <c:pt idx="288">
                  <c:v>11.0520145677275</c:v>
                </c:pt>
                <c:pt idx="289">
                  <c:v>29.689299626237698</c:v>
                </c:pt>
                <c:pt idx="290">
                  <c:v>0.28698892524032199</c:v>
                </c:pt>
                <c:pt idx="291">
                  <c:v>9.1303738431605497E-2</c:v>
                </c:pt>
                <c:pt idx="292">
                  <c:v>4.1972102655423997E-2</c:v>
                </c:pt>
                <c:pt idx="293">
                  <c:v>0.51296354666464905</c:v>
                </c:pt>
                <c:pt idx="294">
                  <c:v>1.5582149335352199E-2</c:v>
                </c:pt>
                <c:pt idx="295">
                  <c:v>6.5119408813084603E-2</c:v>
                </c:pt>
                <c:pt idx="296">
                  <c:v>0.163744338019776</c:v>
                </c:pt>
                <c:pt idx="297">
                  <c:v>42.574934341982598</c:v>
                </c:pt>
                <c:pt idx="298">
                  <c:v>0.37782999661021599</c:v>
                </c:pt>
                <c:pt idx="299">
                  <c:v>4.8980146192725699E-2</c:v>
                </c:pt>
                <c:pt idx="300">
                  <c:v>5.6418019197149498E-2</c:v>
                </c:pt>
                <c:pt idx="301">
                  <c:v>2.4012862779368701E-2</c:v>
                </c:pt>
                <c:pt idx="302">
                  <c:v>0.11139785653004999</c:v>
                </c:pt>
                <c:pt idx="303">
                  <c:v>17.811546317400499</c:v>
                </c:pt>
                <c:pt idx="304">
                  <c:v>3.5964194204286301E-2</c:v>
                </c:pt>
                <c:pt idx="305">
                  <c:v>3.9708387072650397E-2</c:v>
                </c:pt>
                <c:pt idx="306">
                  <c:v>7.4642900909657806E-2</c:v>
                </c:pt>
                <c:pt idx="307">
                  <c:v>6.2820146310821903</c:v>
                </c:pt>
                <c:pt idx="308">
                  <c:v>5.6683047125985198</c:v>
                </c:pt>
                <c:pt idx="309">
                  <c:v>0.100441578220795</c:v>
                </c:pt>
                <c:pt idx="310">
                  <c:v>0.110934999916452</c:v>
                </c:pt>
                <c:pt idx="311">
                  <c:v>2.6543229170284701E-2</c:v>
                </c:pt>
                <c:pt idx="312">
                  <c:v>1.3811067428473701E-2</c:v>
                </c:pt>
                <c:pt idx="313">
                  <c:v>15.1405524895262</c:v>
                </c:pt>
                <c:pt idx="314">
                  <c:v>3.9710503261225903E-2</c:v>
                </c:pt>
                <c:pt idx="315">
                  <c:v>5.9856050313982202E-2</c:v>
                </c:pt>
                <c:pt idx="316">
                  <c:v>2.1989283470762899E-2</c:v>
                </c:pt>
                <c:pt idx="317">
                  <c:v>40.685883382882302</c:v>
                </c:pt>
                <c:pt idx="318">
                  <c:v>5.0912603224589903</c:v>
                </c:pt>
                <c:pt idx="319">
                  <c:v>0.115229111480317</c:v>
                </c:pt>
                <c:pt idx="320">
                  <c:v>0.181217026378025</c:v>
                </c:pt>
                <c:pt idx="321">
                  <c:v>5.6347497999475999</c:v>
                </c:pt>
                <c:pt idx="322">
                  <c:v>0.148503876726021</c:v>
                </c:pt>
                <c:pt idx="323">
                  <c:v>13.2387206513657</c:v>
                </c:pt>
                <c:pt idx="324">
                  <c:v>0.80617852155198699</c:v>
                </c:pt>
                <c:pt idx="325">
                  <c:v>1.5166660903648E-2</c:v>
                </c:pt>
                <c:pt idx="326">
                  <c:v>4.2592738520322103E-2</c:v>
                </c:pt>
                <c:pt idx="327">
                  <c:v>14.0963227007404</c:v>
                </c:pt>
                <c:pt idx="328">
                  <c:v>7.1438148974667798E-2</c:v>
                </c:pt>
                <c:pt idx="329">
                  <c:v>1.2346359772603701</c:v>
                </c:pt>
                <c:pt idx="330">
                  <c:v>1.53484474227051E-2</c:v>
                </c:pt>
                <c:pt idx="331">
                  <c:v>6.6394170913451003</c:v>
                </c:pt>
                <c:pt idx="332">
                  <c:v>0.19865800861760899</c:v>
                </c:pt>
                <c:pt idx="333">
                  <c:v>10.1841764726277</c:v>
                </c:pt>
                <c:pt idx="334">
                  <c:v>3.0948473530745901</c:v>
                </c:pt>
                <c:pt idx="335">
                  <c:v>3.6222120091152499E-2</c:v>
                </c:pt>
                <c:pt idx="336">
                  <c:v>1.7838633078905E-2</c:v>
                </c:pt>
                <c:pt idx="337">
                  <c:v>15.1053574392841</c:v>
                </c:pt>
                <c:pt idx="338">
                  <c:v>0.30291272067545</c:v>
                </c:pt>
                <c:pt idx="339">
                  <c:v>3.7261596160654102E-2</c:v>
                </c:pt>
                <c:pt idx="340">
                  <c:v>2.3546073824036201E-2</c:v>
                </c:pt>
                <c:pt idx="341">
                  <c:v>0.33929905095660201</c:v>
                </c:pt>
                <c:pt idx="342">
                  <c:v>19.8726901699915</c:v>
                </c:pt>
                <c:pt idx="343">
                  <c:v>9.1320142756112305E-2</c:v>
                </c:pt>
                <c:pt idx="344">
                  <c:v>4.0585438938076999E-2</c:v>
                </c:pt>
                <c:pt idx="345">
                  <c:v>1.82861944625205E-2</c:v>
                </c:pt>
                <c:pt idx="346">
                  <c:v>3.4362399557733299E-2</c:v>
                </c:pt>
                <c:pt idx="347">
                  <c:v>0.10663813287646801</c:v>
                </c:pt>
                <c:pt idx="348">
                  <c:v>3.12415820166057E-2</c:v>
                </c:pt>
                <c:pt idx="349">
                  <c:v>4.8117933020388297E-2</c:v>
                </c:pt>
                <c:pt idx="350">
                  <c:v>12.772133364030999</c:v>
                </c:pt>
                <c:pt idx="351">
                  <c:v>3.0694388778062701E-2</c:v>
                </c:pt>
                <c:pt idx="352">
                  <c:v>8.8818265530183002E-3</c:v>
                </c:pt>
                <c:pt idx="353">
                  <c:v>16.086939041658599</c:v>
                </c:pt>
                <c:pt idx="354">
                  <c:v>0.51796402586001</c:v>
                </c:pt>
                <c:pt idx="355">
                  <c:v>9.9906887813943898E-2</c:v>
                </c:pt>
                <c:pt idx="356">
                  <c:v>1.19746861579095E-2</c:v>
                </c:pt>
                <c:pt idx="357">
                  <c:v>1.47081325385372E-2</c:v>
                </c:pt>
                <c:pt idx="358">
                  <c:v>8.4694191286187603E-3</c:v>
                </c:pt>
                <c:pt idx="359">
                  <c:v>1.4914514494044301E-2</c:v>
                </c:pt>
                <c:pt idx="360">
                  <c:v>2.2507849645470399E-2</c:v>
                </c:pt>
                <c:pt idx="361">
                  <c:v>24.943173955620601</c:v>
                </c:pt>
                <c:pt idx="362">
                  <c:v>2.4538165864895101</c:v>
                </c:pt>
                <c:pt idx="363">
                  <c:v>2.2673786276492899E-2</c:v>
                </c:pt>
                <c:pt idx="364">
                  <c:v>1.50506354148086E-2</c:v>
                </c:pt>
                <c:pt idx="365">
                  <c:v>7.06377338171915E-3</c:v>
                </c:pt>
                <c:pt idx="366">
                  <c:v>3.2326184732496201E-3</c:v>
                </c:pt>
                <c:pt idx="367">
                  <c:v>1.73166111157263E-3</c:v>
                </c:pt>
                <c:pt idx="368">
                  <c:v>26.9437681460372</c:v>
                </c:pt>
                <c:pt idx="369">
                  <c:v>0.12895256349122799</c:v>
                </c:pt>
                <c:pt idx="370">
                  <c:v>4.1293846737868699E-2</c:v>
                </c:pt>
                <c:pt idx="371">
                  <c:v>0.13697585153925201</c:v>
                </c:pt>
                <c:pt idx="372">
                  <c:v>1.0253948017054201E-2</c:v>
                </c:pt>
                <c:pt idx="373">
                  <c:v>4.7738684562657702E-2</c:v>
                </c:pt>
                <c:pt idx="374">
                  <c:v>8.6627244910261805</c:v>
                </c:pt>
                <c:pt idx="375">
                  <c:v>3.8372293650148402E-2</c:v>
                </c:pt>
                <c:pt idx="376">
                  <c:v>16.485648655968099</c:v>
                </c:pt>
                <c:pt idx="377">
                  <c:v>2.9696475594184799E-2</c:v>
                </c:pt>
                <c:pt idx="378">
                  <c:v>2.0711754714270999E-2</c:v>
                </c:pt>
                <c:pt idx="379">
                  <c:v>2.18219713288305E-2</c:v>
                </c:pt>
                <c:pt idx="380">
                  <c:v>1.9811461498188299E-2</c:v>
                </c:pt>
                <c:pt idx="381">
                  <c:v>6.9301559427645803E-3</c:v>
                </c:pt>
                <c:pt idx="382">
                  <c:v>5.6108534471090901E-3</c:v>
                </c:pt>
                <c:pt idx="383">
                  <c:v>2.9301497495240501E-2</c:v>
                </c:pt>
                <c:pt idx="384">
                  <c:v>12.098843827124799</c:v>
                </c:pt>
                <c:pt idx="385">
                  <c:v>11.1425523394071</c:v>
                </c:pt>
                <c:pt idx="386">
                  <c:v>3.9107491786324999E-2</c:v>
                </c:pt>
                <c:pt idx="387">
                  <c:v>4.6617094208514197E-2</c:v>
                </c:pt>
                <c:pt idx="388">
                  <c:v>1.8246874864381299E-2</c:v>
                </c:pt>
                <c:pt idx="389">
                  <c:v>6.5062167495191101</c:v>
                </c:pt>
                <c:pt idx="390">
                  <c:v>2.7204141021133799</c:v>
                </c:pt>
                <c:pt idx="391">
                  <c:v>6.8824913310718498</c:v>
                </c:pt>
                <c:pt idx="392">
                  <c:v>2.8087388134709401E-2</c:v>
                </c:pt>
                <c:pt idx="393">
                  <c:v>1.7510738907910502E-2</c:v>
                </c:pt>
                <c:pt idx="394">
                  <c:v>7.7407879657638203E-3</c:v>
                </c:pt>
                <c:pt idx="395">
                  <c:v>6.8719240732706402E-3</c:v>
                </c:pt>
                <c:pt idx="396">
                  <c:v>2.3363364524122601E-3</c:v>
                </c:pt>
                <c:pt idx="397">
                  <c:v>24.490309534688802</c:v>
                </c:pt>
                <c:pt idx="398">
                  <c:v>5.3565335037532601E-2</c:v>
                </c:pt>
                <c:pt idx="399">
                  <c:v>6.3652897794305802E-2</c:v>
                </c:pt>
                <c:pt idx="400">
                  <c:v>8.8684427023979495E-2</c:v>
                </c:pt>
                <c:pt idx="401">
                  <c:v>1.7418359808091002E-2</c:v>
                </c:pt>
                <c:pt idx="402">
                  <c:v>0.95510154197395503</c:v>
                </c:pt>
                <c:pt idx="403">
                  <c:v>15.164184833280499</c:v>
                </c:pt>
                <c:pt idx="404">
                  <c:v>64.446187664833005</c:v>
                </c:pt>
                <c:pt idx="405">
                  <c:v>0.319224744415123</c:v>
                </c:pt>
                <c:pt idx="406">
                  <c:v>0.57438759082648905</c:v>
                </c:pt>
                <c:pt idx="407">
                  <c:v>9.80330747012583</c:v>
                </c:pt>
                <c:pt idx="408">
                  <c:v>0.59938930697052195</c:v>
                </c:pt>
                <c:pt idx="409">
                  <c:v>2.9076389632187699E-2</c:v>
                </c:pt>
                <c:pt idx="410">
                  <c:v>1.0991229946489101E-2</c:v>
                </c:pt>
                <c:pt idx="411">
                  <c:v>9.8450418008986205E-3</c:v>
                </c:pt>
                <c:pt idx="412">
                  <c:v>5.3059247640378601E-2</c:v>
                </c:pt>
                <c:pt idx="413">
                  <c:v>5.39163669238895E-3</c:v>
                </c:pt>
                <c:pt idx="414">
                  <c:v>2.6704771770453802E-3</c:v>
                </c:pt>
                <c:pt idx="415">
                  <c:v>12.0395145722169</c:v>
                </c:pt>
                <c:pt idx="416">
                  <c:v>3.92011002671941</c:v>
                </c:pt>
                <c:pt idx="417">
                  <c:v>0.145007260868875</c:v>
                </c:pt>
                <c:pt idx="418">
                  <c:v>2.86191149562551E-2</c:v>
                </c:pt>
                <c:pt idx="419">
                  <c:v>7.9103742529381196E-2</c:v>
                </c:pt>
                <c:pt idx="420">
                  <c:v>32.2903451133948</c:v>
                </c:pt>
                <c:pt idx="421">
                  <c:v>0.16589558190050099</c:v>
                </c:pt>
                <c:pt idx="422">
                  <c:v>8.1905058794632099E-2</c:v>
                </c:pt>
                <c:pt idx="423">
                  <c:v>5.3147462063950698E-2</c:v>
                </c:pt>
                <c:pt idx="424">
                  <c:v>1.5669712708604899E-2</c:v>
                </c:pt>
                <c:pt idx="425">
                  <c:v>6.1480597852354704E-3</c:v>
                </c:pt>
                <c:pt idx="426">
                  <c:v>6.2051867122650499</c:v>
                </c:pt>
                <c:pt idx="427">
                  <c:v>12.2060051763685</c:v>
                </c:pt>
                <c:pt idx="428">
                  <c:v>8.1928551256567006E-2</c:v>
                </c:pt>
                <c:pt idx="429">
                  <c:v>3.1469255516100199E-2</c:v>
                </c:pt>
                <c:pt idx="430">
                  <c:v>1.4513460313589199</c:v>
                </c:pt>
                <c:pt idx="431">
                  <c:v>6.99607333403537</c:v>
                </c:pt>
                <c:pt idx="432">
                  <c:v>25.219873485318701</c:v>
                </c:pt>
                <c:pt idx="433">
                  <c:v>0.89102006592805605</c:v>
                </c:pt>
                <c:pt idx="434">
                  <c:v>2.0479233317533999E-2</c:v>
                </c:pt>
                <c:pt idx="435">
                  <c:v>1.3199117440519501</c:v>
                </c:pt>
                <c:pt idx="436">
                  <c:v>8.2083709187381008E-3</c:v>
                </c:pt>
                <c:pt idx="437">
                  <c:v>3.3468665881033299</c:v>
                </c:pt>
                <c:pt idx="438">
                  <c:v>5.8953650769078401</c:v>
                </c:pt>
                <c:pt idx="439">
                  <c:v>6.8547065493826899E-3</c:v>
                </c:pt>
                <c:pt idx="440">
                  <c:v>6.9029625715595301E-3</c:v>
                </c:pt>
                <c:pt idx="441">
                  <c:v>7.8761730708533095E-3</c:v>
                </c:pt>
                <c:pt idx="442">
                  <c:v>8.2624670126962896E-2</c:v>
                </c:pt>
                <c:pt idx="443">
                  <c:v>1.2839312824249E-3</c:v>
                </c:pt>
                <c:pt idx="444">
                  <c:v>4.9616469785214697E-3</c:v>
                </c:pt>
                <c:pt idx="445">
                  <c:v>1.18109934360861E-3</c:v>
                </c:pt>
                <c:pt idx="446">
                  <c:v>4.8673860028873502E-4</c:v>
                </c:pt>
                <c:pt idx="447">
                  <c:v>1.4873808641846901E-2</c:v>
                </c:pt>
                <c:pt idx="448">
                  <c:v>1.73312439065555E-3</c:v>
                </c:pt>
                <c:pt idx="449">
                  <c:v>27.925270431930599</c:v>
                </c:pt>
                <c:pt idx="450">
                  <c:v>0.63256876966184195</c:v>
                </c:pt>
                <c:pt idx="451">
                  <c:v>1.8519086034124201E-2</c:v>
                </c:pt>
                <c:pt idx="452">
                  <c:v>1.02323441606235E-2</c:v>
                </c:pt>
                <c:pt idx="453">
                  <c:v>1.0201060567733599E-2</c:v>
                </c:pt>
                <c:pt idx="454">
                  <c:v>1.97461374756716E-2</c:v>
                </c:pt>
                <c:pt idx="455">
                  <c:v>2.2285654326174999E-2</c:v>
                </c:pt>
                <c:pt idx="456">
                  <c:v>18.311448829637801</c:v>
                </c:pt>
                <c:pt idx="457">
                  <c:v>3.10466770724264E-2</c:v>
                </c:pt>
                <c:pt idx="458">
                  <c:v>3.0220902968962099E-2</c:v>
                </c:pt>
                <c:pt idx="459">
                  <c:v>7.7944356323906804E-3</c:v>
                </c:pt>
                <c:pt idx="460">
                  <c:v>1.72750068650529E-2</c:v>
                </c:pt>
                <c:pt idx="461">
                  <c:v>4.4064144181396897E-2</c:v>
                </c:pt>
                <c:pt idx="462">
                  <c:v>10.916256665138199</c:v>
                </c:pt>
                <c:pt idx="463">
                  <c:v>5.9007417491522003E-2</c:v>
                </c:pt>
                <c:pt idx="464">
                  <c:v>2.3026354936307399E-2</c:v>
                </c:pt>
                <c:pt idx="465">
                  <c:v>3.6793934961481797E-2</c:v>
                </c:pt>
                <c:pt idx="466">
                  <c:v>2.2147412174160198E-2</c:v>
                </c:pt>
                <c:pt idx="467">
                  <c:v>8.6043487732959598E-3</c:v>
                </c:pt>
                <c:pt idx="468">
                  <c:v>1.03657184541938E-2</c:v>
                </c:pt>
                <c:pt idx="469">
                  <c:v>7.0822103082479604E-3</c:v>
                </c:pt>
                <c:pt idx="470">
                  <c:v>8.5791335489565704E-3</c:v>
                </c:pt>
                <c:pt idx="471">
                  <c:v>22.3416788565311</c:v>
                </c:pt>
                <c:pt idx="472">
                  <c:v>0.81094319039606799</c:v>
                </c:pt>
                <c:pt idx="473">
                  <c:v>1.67356555840498E-2</c:v>
                </c:pt>
                <c:pt idx="474">
                  <c:v>2.21154303760904E-2</c:v>
                </c:pt>
                <c:pt idx="475">
                  <c:v>3.0375672020103801</c:v>
                </c:pt>
                <c:pt idx="476">
                  <c:v>6.6063995997216303</c:v>
                </c:pt>
                <c:pt idx="477">
                  <c:v>1.7889827694624199E-2</c:v>
                </c:pt>
                <c:pt idx="478">
                  <c:v>3.0504152841029999E-2</c:v>
                </c:pt>
                <c:pt idx="479">
                  <c:v>0.19732311666965699</c:v>
                </c:pt>
                <c:pt idx="480">
                  <c:v>1.9028851270572501E-2</c:v>
                </c:pt>
                <c:pt idx="481">
                  <c:v>9.7417857524032501E-3</c:v>
                </c:pt>
                <c:pt idx="482">
                  <c:v>7.4174255837632801</c:v>
                </c:pt>
                <c:pt idx="483">
                  <c:v>21.499476935690101</c:v>
                </c:pt>
                <c:pt idx="484">
                  <c:v>4.9728950584082499E-2</c:v>
                </c:pt>
                <c:pt idx="485">
                  <c:v>0.18796953687282</c:v>
                </c:pt>
                <c:pt idx="486">
                  <c:v>5.0155329408156001E-2</c:v>
                </c:pt>
                <c:pt idx="487">
                  <c:v>9.1192405708984108E-3</c:v>
                </c:pt>
                <c:pt idx="488">
                  <c:v>1.4985874246178799E-2</c:v>
                </c:pt>
                <c:pt idx="489">
                  <c:v>4.9375706129470799E-3</c:v>
                </c:pt>
                <c:pt idx="490">
                  <c:v>3.3181359293639099E-3</c:v>
                </c:pt>
                <c:pt idx="491">
                  <c:v>1.82021967702361E-3</c:v>
                </c:pt>
                <c:pt idx="492">
                  <c:v>5.5050300873078399E-3</c:v>
                </c:pt>
                <c:pt idx="493">
                  <c:v>2.67809080845027E-3</c:v>
                </c:pt>
                <c:pt idx="494">
                  <c:v>1.2010986596358E-3</c:v>
                </c:pt>
                <c:pt idx="495">
                  <c:v>2.6242770550891702E-3</c:v>
                </c:pt>
                <c:pt idx="496">
                  <c:v>9.9693007327117302E-4</c:v>
                </c:pt>
                <c:pt idx="497">
                  <c:v>1.1332541493358601E-3</c:v>
                </c:pt>
                <c:pt idx="498">
                  <c:v>2.0644153937498901E-4</c:v>
                </c:pt>
                <c:pt idx="499">
                  <c:v>19.402524106990299</c:v>
                </c:pt>
                <c:pt idx="500">
                  <c:v>0.30852090378657498</c:v>
                </c:pt>
                <c:pt idx="501">
                  <c:v>6.2713860039027898</c:v>
                </c:pt>
                <c:pt idx="502">
                  <c:v>0.146584875379316</c:v>
                </c:pt>
                <c:pt idx="503">
                  <c:v>0.107924143445461</c:v>
                </c:pt>
                <c:pt idx="504">
                  <c:v>9.2802421323299692E-3</c:v>
                </c:pt>
                <c:pt idx="505">
                  <c:v>2.16339883853317E-3</c:v>
                </c:pt>
                <c:pt idx="506">
                  <c:v>7.1532089988789703E-3</c:v>
                </c:pt>
                <c:pt idx="507">
                  <c:v>12.830768242622</c:v>
                </c:pt>
                <c:pt idx="508">
                  <c:v>4.0138384387461999E-2</c:v>
                </c:pt>
                <c:pt idx="509">
                  <c:v>0.34357970568746898</c:v>
                </c:pt>
                <c:pt idx="510">
                  <c:v>1.7452560626275999E-2</c:v>
                </c:pt>
                <c:pt idx="511">
                  <c:v>1.5715725880554001E-2</c:v>
                </c:pt>
                <c:pt idx="512">
                  <c:v>4.6951346442879301E-2</c:v>
                </c:pt>
                <c:pt idx="513">
                  <c:v>3.8265594989339699E-3</c:v>
                </c:pt>
                <c:pt idx="514">
                  <c:v>5.5271906344624196E-3</c:v>
                </c:pt>
                <c:pt idx="515">
                  <c:v>15.6551075959279</c:v>
                </c:pt>
                <c:pt idx="516">
                  <c:v>4.80324957441364E-2</c:v>
                </c:pt>
                <c:pt idx="517">
                  <c:v>4.56677858842056E-2</c:v>
                </c:pt>
                <c:pt idx="518">
                  <c:v>3.7246782642143401</c:v>
                </c:pt>
                <c:pt idx="519">
                  <c:v>7.1886173007134693E-2</c:v>
                </c:pt>
                <c:pt idx="520">
                  <c:v>4.32711088173948E-2</c:v>
                </c:pt>
                <c:pt idx="521">
                  <c:v>0.93434377374481203</c:v>
                </c:pt>
                <c:pt idx="522">
                  <c:v>15.820192036836801</c:v>
                </c:pt>
                <c:pt idx="523">
                  <c:v>5.1913885719833202</c:v>
                </c:pt>
                <c:pt idx="524">
                  <c:v>6.0430542418694999E-2</c:v>
                </c:pt>
                <c:pt idx="525">
                  <c:v>8.3454343224541802E-2</c:v>
                </c:pt>
                <c:pt idx="526">
                  <c:v>3.2827151400328797E-2</c:v>
                </c:pt>
                <c:pt idx="527">
                  <c:v>5.3880292986974096E-3</c:v>
                </c:pt>
                <c:pt idx="528">
                  <c:v>7.9425422135390705E-3</c:v>
                </c:pt>
                <c:pt idx="529">
                  <c:v>2.5152985428484299E-2</c:v>
                </c:pt>
                <c:pt idx="530">
                  <c:v>1.9522953798396799E-2</c:v>
                </c:pt>
                <c:pt idx="531">
                  <c:v>4.3763084363273499E-3</c:v>
                </c:pt>
                <c:pt idx="532">
                  <c:v>7.5844857077858596E-4</c:v>
                </c:pt>
                <c:pt idx="533">
                  <c:v>1.1925023987362699E-3</c:v>
                </c:pt>
                <c:pt idx="534">
                  <c:v>6.6904302380851801E-4</c:v>
                </c:pt>
                <c:pt idx="535">
                  <c:v>1.70121864200968E-3</c:v>
                </c:pt>
                <c:pt idx="536">
                  <c:v>8.4132528691043798E-4</c:v>
                </c:pt>
                <c:pt idx="537">
                  <c:v>1.6161882325388399E-4</c:v>
                </c:pt>
                <c:pt idx="538">
                  <c:v>4.7194700522959601E-4</c:v>
                </c:pt>
                <c:pt idx="539">
                  <c:v>1.0192570826240499E-4</c:v>
                </c:pt>
                <c:pt idx="540">
                  <c:v>21.910083847078401</c:v>
                </c:pt>
                <c:pt idx="541">
                  <c:v>0.47672088440610499</c:v>
                </c:pt>
                <c:pt idx="542">
                  <c:v>8.5631895099381503E-2</c:v>
                </c:pt>
                <c:pt idx="543">
                  <c:v>7.3678187412584695E-2</c:v>
                </c:pt>
                <c:pt idx="544">
                  <c:v>8.1117389202099908</c:v>
                </c:pt>
                <c:pt idx="545">
                  <c:v>3.1077312095042</c:v>
                </c:pt>
                <c:pt idx="546">
                  <c:v>3.2593717374957899E-2</c:v>
                </c:pt>
                <c:pt idx="547">
                  <c:v>8.4863121297153992E-3</c:v>
                </c:pt>
                <c:pt idx="548">
                  <c:v>1.0115402627151901E-2</c:v>
                </c:pt>
                <c:pt idx="549">
                  <c:v>1.2464191215806299E-2</c:v>
                </c:pt>
                <c:pt idx="550">
                  <c:v>9.6397576502237903E-2</c:v>
                </c:pt>
                <c:pt idx="551">
                  <c:v>5.3005448673800696E-3</c:v>
                </c:pt>
                <c:pt idx="552">
                  <c:v>2.6741495469545198</c:v>
                </c:pt>
                <c:pt idx="553">
                  <c:v>1.10084113326596E-2</c:v>
                </c:pt>
                <c:pt idx="554">
                  <c:v>9.8603929330596998</c:v>
                </c:pt>
                <c:pt idx="555">
                  <c:v>0.13389339360873101</c:v>
                </c:pt>
                <c:pt idx="556">
                  <c:v>1.6829661499508399E-2</c:v>
                </c:pt>
                <c:pt idx="557">
                  <c:v>6.4074532144078296E-3</c:v>
                </c:pt>
                <c:pt idx="558">
                  <c:v>5.5470296811622202</c:v>
                </c:pt>
                <c:pt idx="559">
                  <c:v>2.8563696047477501E-2</c:v>
                </c:pt>
                <c:pt idx="560">
                  <c:v>9.2158967041200395E-3</c:v>
                </c:pt>
                <c:pt idx="561">
                  <c:v>2.09768538830221E-2</c:v>
                </c:pt>
                <c:pt idx="562">
                  <c:v>2.9673467816724301E-2</c:v>
                </c:pt>
                <c:pt idx="563">
                  <c:v>15.9308094837703</c:v>
                </c:pt>
                <c:pt idx="564">
                  <c:v>5.5687079041216898E-2</c:v>
                </c:pt>
                <c:pt idx="565">
                  <c:v>5.3297151752368599E-2</c:v>
                </c:pt>
                <c:pt idx="566">
                  <c:v>1.7831433379804099E-2</c:v>
                </c:pt>
                <c:pt idx="567">
                  <c:v>2.17956302999242E-2</c:v>
                </c:pt>
                <c:pt idx="568">
                  <c:v>7.1270505804708001E-3</c:v>
                </c:pt>
                <c:pt idx="569">
                  <c:v>1.71754222849229E-3</c:v>
                </c:pt>
                <c:pt idx="570">
                  <c:v>1.8264625590107501E-3</c:v>
                </c:pt>
                <c:pt idx="571">
                  <c:v>7.50727137973578</c:v>
                </c:pt>
                <c:pt idx="572">
                  <c:v>8.9537570349210005E-2</c:v>
                </c:pt>
                <c:pt idx="573">
                  <c:v>2.20080264466091E-2</c:v>
                </c:pt>
                <c:pt idx="574">
                  <c:v>9.0026777027668992</c:v>
                </c:pt>
                <c:pt idx="575">
                  <c:v>4.43112025579184E-2</c:v>
                </c:pt>
                <c:pt idx="576">
                  <c:v>0.28615920194196498</c:v>
                </c:pt>
                <c:pt idx="577">
                  <c:v>2.5455233410148201</c:v>
                </c:pt>
                <c:pt idx="578">
                  <c:v>4.3380343369941201</c:v>
                </c:pt>
                <c:pt idx="579">
                  <c:v>0.22772620329954199</c:v>
                </c:pt>
                <c:pt idx="580">
                  <c:v>2.0839878613593901E-2</c:v>
                </c:pt>
                <c:pt idx="581">
                  <c:v>1.287028695364E-2</c:v>
                </c:pt>
                <c:pt idx="582">
                  <c:v>1.23944829530331E-3</c:v>
                </c:pt>
                <c:pt idx="583">
                  <c:v>5.3184798018829295E-4</c:v>
                </c:pt>
                <c:pt idx="584">
                  <c:v>3.5128356664005898E-3</c:v>
                </c:pt>
                <c:pt idx="585">
                  <c:v>10.0373094931095</c:v>
                </c:pt>
                <c:pt idx="586">
                  <c:v>5.1085871408727801</c:v>
                </c:pt>
                <c:pt idx="587">
                  <c:v>4.72331471185896E-2</c:v>
                </c:pt>
                <c:pt idx="588">
                  <c:v>8.7282547908418895</c:v>
                </c:pt>
                <c:pt idx="589">
                  <c:v>8.7295936729407907E-3</c:v>
                </c:pt>
                <c:pt idx="590">
                  <c:v>1.2198136152349499E-2</c:v>
                </c:pt>
                <c:pt idx="591">
                  <c:v>8.7117021250779896E-3</c:v>
                </c:pt>
                <c:pt idx="592">
                  <c:v>6.5159438026194299E-3</c:v>
                </c:pt>
                <c:pt idx="593">
                  <c:v>0.55728474846017995</c:v>
                </c:pt>
                <c:pt idx="594">
                  <c:v>7.9295756502132102</c:v>
                </c:pt>
                <c:pt idx="595">
                  <c:v>10.2318379791243</c:v>
                </c:pt>
                <c:pt idx="596">
                  <c:v>8.6189509907251605E-2</c:v>
                </c:pt>
                <c:pt idx="597">
                  <c:v>4.9646332541142197E-3</c:v>
                </c:pt>
                <c:pt idx="598">
                  <c:v>19.4216864615532</c:v>
                </c:pt>
                <c:pt idx="599">
                  <c:v>0.20052362433295901</c:v>
                </c:pt>
                <c:pt idx="600">
                  <c:v>0.15978271068564701</c:v>
                </c:pt>
                <c:pt idx="601">
                  <c:v>2.0471190480051801E-2</c:v>
                </c:pt>
                <c:pt idx="602">
                  <c:v>2.7159205749100499E-2</c:v>
                </c:pt>
                <c:pt idx="603">
                  <c:v>8.8921458599333595E-3</c:v>
                </c:pt>
                <c:pt idx="604">
                  <c:v>5.0372489124644197E-2</c:v>
                </c:pt>
                <c:pt idx="605">
                  <c:v>19.3396428364372</c:v>
                </c:pt>
                <c:pt idx="606">
                  <c:v>1.47882128918652</c:v>
                </c:pt>
                <c:pt idx="607">
                  <c:v>1.238227226817</c:v>
                </c:pt>
                <c:pt idx="608">
                  <c:v>1.0416956154083201E-2</c:v>
                </c:pt>
                <c:pt idx="609">
                  <c:v>0.206782491477004</c:v>
                </c:pt>
                <c:pt idx="610">
                  <c:v>7.9133991334008301E-3</c:v>
                </c:pt>
                <c:pt idx="611">
                  <c:v>2.09830402696198E-3</c:v>
                </c:pt>
                <c:pt idx="612">
                  <c:v>5.4142656680107497E-3</c:v>
                </c:pt>
                <c:pt idx="613">
                  <c:v>1.1424474482574199E-3</c:v>
                </c:pt>
                <c:pt idx="614">
                  <c:v>1.5266621774872001E-3</c:v>
                </c:pt>
                <c:pt idx="615">
                  <c:v>1.53130529805667E-3</c:v>
                </c:pt>
                <c:pt idx="616">
                  <c:v>29.7800599771756</c:v>
                </c:pt>
                <c:pt idx="617">
                  <c:v>0.58861985291208896</c:v>
                </c:pt>
                <c:pt idx="618">
                  <c:v>0.14393030368345799</c:v>
                </c:pt>
                <c:pt idx="619">
                  <c:v>2.3231958370814699E-2</c:v>
                </c:pt>
                <c:pt idx="620">
                  <c:v>9.0352966400158302E-2</c:v>
                </c:pt>
                <c:pt idx="621">
                  <c:v>11.832176031065201</c:v>
                </c:pt>
                <c:pt idx="622">
                  <c:v>0.19178805330680801</c:v>
                </c:pt>
                <c:pt idx="623">
                  <c:v>3.1346858970189503E-2</c:v>
                </c:pt>
                <c:pt idx="624">
                  <c:v>2.57262337486374E-2</c:v>
                </c:pt>
                <c:pt idx="625">
                  <c:v>2.7535787983428098E-3</c:v>
                </c:pt>
                <c:pt idx="626">
                  <c:v>3.28835481995071E-3</c:v>
                </c:pt>
                <c:pt idx="627">
                  <c:v>36.0321180269287</c:v>
                </c:pt>
                <c:pt idx="628">
                  <c:v>0.92983982549861799</c:v>
                </c:pt>
                <c:pt idx="629">
                  <c:v>3.2328671711084597E-2</c:v>
                </c:pt>
                <c:pt idx="630">
                  <c:v>0.81202824229632098</c:v>
                </c:pt>
                <c:pt idx="631">
                  <c:v>0.12888955371277699</c:v>
                </c:pt>
                <c:pt idx="632">
                  <c:v>9.2725249795434301</c:v>
                </c:pt>
                <c:pt idx="633">
                  <c:v>0.197213922622935</c:v>
                </c:pt>
                <c:pt idx="634">
                  <c:v>5.1963960687203298E-2</c:v>
                </c:pt>
                <c:pt idx="635">
                  <c:v>2.92008742792901E-2</c:v>
                </c:pt>
                <c:pt idx="636">
                  <c:v>1.2879561892315599E-2</c:v>
                </c:pt>
                <c:pt idx="637">
                  <c:v>3.80287005568735E-3</c:v>
                </c:pt>
                <c:pt idx="638">
                  <c:v>3.1718433002989599E-3</c:v>
                </c:pt>
                <c:pt idx="639">
                  <c:v>2.4781960246652501E-3</c:v>
                </c:pt>
                <c:pt idx="640">
                  <c:v>5.8413777041810199E-3</c:v>
                </c:pt>
                <c:pt idx="641">
                  <c:v>5.7052084570086902E-3</c:v>
                </c:pt>
                <c:pt idx="642">
                  <c:v>1.6937020348249099E-3</c:v>
                </c:pt>
                <c:pt idx="643">
                  <c:v>7.70518664183901E-3</c:v>
                </c:pt>
                <c:pt idx="644">
                  <c:v>42.921844485859197</c:v>
                </c:pt>
                <c:pt idx="645">
                  <c:v>7.4094404770192995E-2</c:v>
                </c:pt>
                <c:pt idx="646">
                  <c:v>3.2646161799767898E-2</c:v>
                </c:pt>
                <c:pt idx="647">
                  <c:v>2.1909931518734899E-2</c:v>
                </c:pt>
                <c:pt idx="648">
                  <c:v>4.6123066570487398E-2</c:v>
                </c:pt>
                <c:pt idx="649">
                  <c:v>6.87333529706624E-3</c:v>
                </c:pt>
                <c:pt idx="650">
                  <c:v>1.37843610361738E-2</c:v>
                </c:pt>
                <c:pt idx="651">
                  <c:v>1.94990815871545E-2</c:v>
                </c:pt>
                <c:pt idx="652">
                  <c:v>5.1728624990716003</c:v>
                </c:pt>
                <c:pt idx="653">
                  <c:v>17.665244172551901</c:v>
                </c:pt>
                <c:pt idx="654">
                  <c:v>0.103667986645575</c:v>
                </c:pt>
                <c:pt idx="655">
                  <c:v>4.93794819992672E-2</c:v>
                </c:pt>
                <c:pt idx="656">
                  <c:v>5.1314074368274598</c:v>
                </c:pt>
                <c:pt idx="657">
                  <c:v>6.1368014160436198E-2</c:v>
                </c:pt>
                <c:pt idx="658">
                  <c:v>7.2870768751691602E-3</c:v>
                </c:pt>
                <c:pt idx="659">
                  <c:v>5.3597136680672E-3</c:v>
                </c:pt>
                <c:pt idx="660">
                  <c:v>1.81408206306343E-2</c:v>
                </c:pt>
                <c:pt idx="661">
                  <c:v>7.67770334044069</c:v>
                </c:pt>
                <c:pt idx="662">
                  <c:v>6.8033665747408906E-2</c:v>
                </c:pt>
                <c:pt idx="663">
                  <c:v>6.4884505414113296E-3</c:v>
                </c:pt>
                <c:pt idx="664">
                  <c:v>0.31685633798896401</c:v>
                </c:pt>
                <c:pt idx="665">
                  <c:v>16.122010910388099</c:v>
                </c:pt>
                <c:pt idx="666">
                  <c:v>0.18270320531109899</c:v>
                </c:pt>
                <c:pt idx="667">
                  <c:v>27.722108783528601</c:v>
                </c:pt>
                <c:pt idx="668">
                  <c:v>0.61367900422001698</c:v>
                </c:pt>
                <c:pt idx="669">
                  <c:v>7.4141464254331796E-2</c:v>
                </c:pt>
                <c:pt idx="670">
                  <c:v>9.2713849306953408E-3</c:v>
                </c:pt>
                <c:pt idx="671">
                  <c:v>1.54514525293123E-2</c:v>
                </c:pt>
                <c:pt idx="672">
                  <c:v>8.5562698056723399</c:v>
                </c:pt>
                <c:pt idx="673">
                  <c:v>11.2103199421617</c:v>
                </c:pt>
                <c:pt idx="674">
                  <c:v>0.173100693723512</c:v>
                </c:pt>
                <c:pt idx="675">
                  <c:v>2.0900571559447901E-2</c:v>
                </c:pt>
                <c:pt idx="676">
                  <c:v>0.11010479092537601</c:v>
                </c:pt>
                <c:pt idx="677">
                  <c:v>1.96388346672033E-2</c:v>
                </c:pt>
                <c:pt idx="678">
                  <c:v>3.5383594384090699E-3</c:v>
                </c:pt>
                <c:pt idx="679">
                  <c:v>3.13027082597905E-3</c:v>
                </c:pt>
                <c:pt idx="680">
                  <c:v>6.8421132835352304E-3</c:v>
                </c:pt>
                <c:pt idx="681">
                  <c:v>1.27860493089637E-3</c:v>
                </c:pt>
                <c:pt idx="682">
                  <c:v>3.1448795364694602E-3</c:v>
                </c:pt>
                <c:pt idx="683">
                  <c:v>2.0469817212938599E-3</c:v>
                </c:pt>
                <c:pt idx="684">
                  <c:v>9.21156803271039E-4</c:v>
                </c:pt>
                <c:pt idx="685">
                  <c:v>3.2469302449810002E-3</c:v>
                </c:pt>
                <c:pt idx="686">
                  <c:v>3.6117330908716402E-4</c:v>
                </c:pt>
                <c:pt idx="687">
                  <c:v>1.94277324799586E-3</c:v>
                </c:pt>
                <c:pt idx="688">
                  <c:v>21.00447147765</c:v>
                </c:pt>
                <c:pt idx="689">
                  <c:v>8.0464776730281004E-2</c:v>
                </c:pt>
                <c:pt idx="690">
                  <c:v>3.5072227716611303E-2</c:v>
                </c:pt>
                <c:pt idx="691">
                  <c:v>2.69466811161862E-2</c:v>
                </c:pt>
                <c:pt idx="692">
                  <c:v>3.3971298750065701E-2</c:v>
                </c:pt>
                <c:pt idx="693">
                  <c:v>12.094777941796</c:v>
                </c:pt>
                <c:pt idx="694">
                  <c:v>7.5168735263787298E-2</c:v>
                </c:pt>
                <c:pt idx="695">
                  <c:v>3.1283758655632703E-2</c:v>
                </c:pt>
                <c:pt idx="696">
                  <c:v>1.7902028931828701E-2</c:v>
                </c:pt>
                <c:pt idx="697">
                  <c:v>2.2026403949173101E-2</c:v>
                </c:pt>
                <c:pt idx="698">
                  <c:v>8.1326398004382093E-3</c:v>
                </c:pt>
                <c:pt idx="699">
                  <c:v>1.18781328668298E-2</c:v>
                </c:pt>
                <c:pt idx="700">
                  <c:v>5.7434304642001797</c:v>
                </c:pt>
                <c:pt idx="701">
                  <c:v>23.8842656188822</c:v>
                </c:pt>
                <c:pt idx="702">
                  <c:v>0.41924199270595902</c:v>
                </c:pt>
                <c:pt idx="703">
                  <c:v>1.98548591494266</c:v>
                </c:pt>
                <c:pt idx="704">
                  <c:v>1.6217512066297901E-2</c:v>
                </c:pt>
                <c:pt idx="705">
                  <c:v>8.6014923570608204</c:v>
                </c:pt>
                <c:pt idx="706">
                  <c:v>2.3947595630654499</c:v>
                </c:pt>
                <c:pt idx="707">
                  <c:v>5.7270068134411198E-3</c:v>
                </c:pt>
                <c:pt idx="708">
                  <c:v>1.00759097292958E-2</c:v>
                </c:pt>
                <c:pt idx="709">
                  <c:v>2.38152643934302E-3</c:v>
                </c:pt>
                <c:pt idx="710">
                  <c:v>9.8764153276244496E-3</c:v>
                </c:pt>
                <c:pt idx="711">
                  <c:v>5.4650659586170502E-3</c:v>
                </c:pt>
                <c:pt idx="712">
                  <c:v>1.16182262135365E-3</c:v>
                </c:pt>
                <c:pt idx="713">
                  <c:v>10.431258731851599</c:v>
                </c:pt>
                <c:pt idx="714">
                  <c:v>2.8849458571456701</c:v>
                </c:pt>
                <c:pt idx="715">
                  <c:v>2.23024985455921E-2</c:v>
                </c:pt>
                <c:pt idx="716">
                  <c:v>7.4907208267616099E-3</c:v>
                </c:pt>
                <c:pt idx="717">
                  <c:v>0.16600370017710001</c:v>
                </c:pt>
                <c:pt idx="718">
                  <c:v>10.6404315215545</c:v>
                </c:pt>
                <c:pt idx="719">
                  <c:v>6.5710152483732998</c:v>
                </c:pt>
                <c:pt idx="720">
                  <c:v>0.34069143915378303</c:v>
                </c:pt>
                <c:pt idx="721">
                  <c:v>1.2698192664878099E-2</c:v>
                </c:pt>
                <c:pt idx="722">
                  <c:v>3.9586041565993204E-3</c:v>
                </c:pt>
                <c:pt idx="723">
                  <c:v>9.9063181301524104E-3</c:v>
                </c:pt>
                <c:pt idx="724">
                  <c:v>5.0121597874515002E-3</c:v>
                </c:pt>
                <c:pt idx="725">
                  <c:v>16.7978090396008</c:v>
                </c:pt>
                <c:pt idx="726">
                  <c:v>1.49237161068387</c:v>
                </c:pt>
                <c:pt idx="727">
                  <c:v>3.2013263869412598E-2</c:v>
                </c:pt>
                <c:pt idx="728">
                  <c:v>2.50668244226659E-2</c:v>
                </c:pt>
                <c:pt idx="729">
                  <c:v>4.4258620545882303E-2</c:v>
                </c:pt>
                <c:pt idx="730">
                  <c:v>5.7469763328548097E-3</c:v>
                </c:pt>
                <c:pt idx="731">
                  <c:v>1.05265822057676E-2</c:v>
                </c:pt>
                <c:pt idx="732">
                  <c:v>6.4505821553426596E-3</c:v>
                </c:pt>
                <c:pt idx="733">
                  <c:v>6.4202826658250603E-3</c:v>
                </c:pt>
                <c:pt idx="734">
                  <c:v>1.3686967345047901E-3</c:v>
                </c:pt>
                <c:pt idx="735">
                  <c:v>8.1943392638835295</c:v>
                </c:pt>
                <c:pt idx="736">
                  <c:v>4.2238483471937302E-2</c:v>
                </c:pt>
                <c:pt idx="737">
                  <c:v>2.64790496204763E-2</c:v>
                </c:pt>
                <c:pt idx="738">
                  <c:v>8.5707447141945003E-3</c:v>
                </c:pt>
                <c:pt idx="739">
                  <c:v>1.0584869939343</c:v>
                </c:pt>
                <c:pt idx="740">
                  <c:v>1.82412172816004E-3</c:v>
                </c:pt>
                <c:pt idx="741">
                  <c:v>1.09692989926718E-2</c:v>
                </c:pt>
                <c:pt idx="742">
                  <c:v>5.8217794931007998E-3</c:v>
                </c:pt>
                <c:pt idx="743">
                  <c:v>2.4718054282886199E-3</c:v>
                </c:pt>
                <c:pt idx="744">
                  <c:v>6.8711232928242395E-4</c:v>
                </c:pt>
                <c:pt idx="745">
                  <c:v>5.3204079991407596E-4</c:v>
                </c:pt>
                <c:pt idx="746">
                  <c:v>34.251859922718602</c:v>
                </c:pt>
                <c:pt idx="747">
                  <c:v>0.98653185400018994</c:v>
                </c:pt>
                <c:pt idx="748">
                  <c:v>2.89564473870314E-2</c:v>
                </c:pt>
                <c:pt idx="749">
                  <c:v>4.9191052550835203E-2</c:v>
                </c:pt>
                <c:pt idx="750">
                  <c:v>3.7793552792901801E-2</c:v>
                </c:pt>
                <c:pt idx="751">
                  <c:v>1.8940133960921202E-2</c:v>
                </c:pt>
                <c:pt idx="752">
                  <c:v>4.6146514973361896E-3</c:v>
                </c:pt>
                <c:pt idx="753">
                  <c:v>6.9355746706318798E-3</c:v>
                </c:pt>
                <c:pt idx="754">
                  <c:v>3.79774156406309E-3</c:v>
                </c:pt>
                <c:pt idx="755">
                  <c:v>8.8754537455481408</c:v>
                </c:pt>
                <c:pt idx="756">
                  <c:v>0.13991731718941899</c:v>
                </c:pt>
                <c:pt idx="757">
                  <c:v>0.97434374689497405</c:v>
                </c:pt>
                <c:pt idx="758">
                  <c:v>9.37936472670253</c:v>
                </c:pt>
                <c:pt idx="759">
                  <c:v>0.20527411770797199</c:v>
                </c:pt>
                <c:pt idx="760">
                  <c:v>6.8590647545690303E-2</c:v>
                </c:pt>
                <c:pt idx="761">
                  <c:v>3.8216416193250703E-2</c:v>
                </c:pt>
                <c:pt idx="762">
                  <c:v>6.6256408791360803E-3</c:v>
                </c:pt>
                <c:pt idx="763">
                  <c:v>7.3453796535054003</c:v>
                </c:pt>
                <c:pt idx="764">
                  <c:v>9.4589172151182908</c:v>
                </c:pt>
                <c:pt idx="765">
                  <c:v>7.33352958126154E-2</c:v>
                </c:pt>
                <c:pt idx="766">
                  <c:v>1.5265091130896E-2</c:v>
                </c:pt>
                <c:pt idx="767">
                  <c:v>7.5771416913399297E-3</c:v>
                </c:pt>
                <c:pt idx="768">
                  <c:v>5.7319290674353596E-3</c:v>
                </c:pt>
                <c:pt idx="769">
                  <c:v>3.7908320377351098E-3</c:v>
                </c:pt>
                <c:pt idx="770">
                  <c:v>6.2420389643924601E-3</c:v>
                </c:pt>
                <c:pt idx="771">
                  <c:v>8.1630828100202005E-3</c:v>
                </c:pt>
                <c:pt idx="772">
                  <c:v>7.6376125389610002E-3</c:v>
                </c:pt>
                <c:pt idx="773">
                  <c:v>26.868306194646401</c:v>
                </c:pt>
                <c:pt idx="774">
                  <c:v>3.1440364433658399</c:v>
                </c:pt>
                <c:pt idx="775">
                  <c:v>0.16084388396195301</c:v>
                </c:pt>
                <c:pt idx="776">
                  <c:v>1.0532902997969201E-2</c:v>
                </c:pt>
                <c:pt idx="777">
                  <c:v>1.27586569326592E-2</c:v>
                </c:pt>
                <c:pt idx="778">
                  <c:v>4.3402615513761199E-3</c:v>
                </c:pt>
                <c:pt idx="779">
                  <c:v>3.1797729613507399E-3</c:v>
                </c:pt>
                <c:pt idx="780">
                  <c:v>0.130410950918663</c:v>
                </c:pt>
                <c:pt idx="781">
                  <c:v>24.550002990744701</c:v>
                </c:pt>
                <c:pt idx="782">
                  <c:v>0.60235238259970902</c:v>
                </c:pt>
                <c:pt idx="783">
                  <c:v>0.356958105548289</c:v>
                </c:pt>
                <c:pt idx="784">
                  <c:v>1.65120636166733E-2</c:v>
                </c:pt>
                <c:pt idx="785">
                  <c:v>13.2346348423868</c:v>
                </c:pt>
                <c:pt idx="786">
                  <c:v>3.0777345296534898E-2</c:v>
                </c:pt>
                <c:pt idx="787">
                  <c:v>1.3816031589438799E-2</c:v>
                </c:pt>
                <c:pt idx="788">
                  <c:v>3.6063738916947998</c:v>
                </c:pt>
                <c:pt idx="789">
                  <c:v>13.383711705668</c:v>
                </c:pt>
                <c:pt idx="790">
                  <c:v>7.53312867086819E-3</c:v>
                </c:pt>
                <c:pt idx="791">
                  <c:v>2.0050482550672599E-2</c:v>
                </c:pt>
                <c:pt idx="792">
                  <c:v>6.1770719962028703E-3</c:v>
                </c:pt>
                <c:pt idx="793">
                  <c:v>1.8276024187724001E-2</c:v>
                </c:pt>
                <c:pt idx="794">
                  <c:v>2.0335464839527001E-2</c:v>
                </c:pt>
                <c:pt idx="795">
                  <c:v>0.10354918941128401</c:v>
                </c:pt>
                <c:pt idx="796">
                  <c:v>6.3943669196172203E-3</c:v>
                </c:pt>
                <c:pt idx="797">
                  <c:v>2.3093395212062402E-2</c:v>
                </c:pt>
                <c:pt idx="798">
                  <c:v>1.66242096784495E-3</c:v>
                </c:pt>
                <c:pt idx="799">
                  <c:v>5.6869462742080402E-4</c:v>
                </c:pt>
                <c:pt idx="800">
                  <c:v>2.5691266804014901E-4</c:v>
                </c:pt>
                <c:pt idx="801">
                  <c:v>6.7217785770701201E-4</c:v>
                </c:pt>
                <c:pt idx="802">
                  <c:v>11.834773844899299</c:v>
                </c:pt>
                <c:pt idx="803">
                  <c:v>0.12448791990288199</c:v>
                </c:pt>
                <c:pt idx="804">
                  <c:v>6.8284306850259196E-3</c:v>
                </c:pt>
                <c:pt idx="805">
                  <c:v>7.2344287693901698E-3</c:v>
                </c:pt>
                <c:pt idx="806">
                  <c:v>16.2770680280825</c:v>
                </c:pt>
                <c:pt idx="807">
                  <c:v>8.7853479952203006</c:v>
                </c:pt>
                <c:pt idx="808">
                  <c:v>3.0866586452049202E-2</c:v>
                </c:pt>
                <c:pt idx="809">
                  <c:v>7.1087979157276396E-2</c:v>
                </c:pt>
                <c:pt idx="810">
                  <c:v>1.31147029370239E-2</c:v>
                </c:pt>
                <c:pt idx="811">
                  <c:v>9.2098061442857908E-3</c:v>
                </c:pt>
                <c:pt idx="812">
                  <c:v>7.8480768883810708E-3</c:v>
                </c:pt>
                <c:pt idx="813">
                  <c:v>8.3510898579834906E-3</c:v>
                </c:pt>
                <c:pt idx="814">
                  <c:v>41.642958605729497</c:v>
                </c:pt>
                <c:pt idx="815">
                  <c:v>0.154789208423949</c:v>
                </c:pt>
                <c:pt idx="816">
                  <c:v>4.3170395522935202E-2</c:v>
                </c:pt>
                <c:pt idx="817">
                  <c:v>2.7070456499217199E-2</c:v>
                </c:pt>
                <c:pt idx="818">
                  <c:v>2.5507550244853398E-2</c:v>
                </c:pt>
                <c:pt idx="819">
                  <c:v>0.26665949455702098</c:v>
                </c:pt>
                <c:pt idx="820">
                  <c:v>17.694835110406899</c:v>
                </c:pt>
                <c:pt idx="821">
                  <c:v>3.3240933568777102E-2</c:v>
                </c:pt>
                <c:pt idx="822">
                  <c:v>5.15059805491144E-2</c:v>
                </c:pt>
                <c:pt idx="823">
                  <c:v>3.9602717755407202</c:v>
                </c:pt>
                <c:pt idx="824">
                  <c:v>1.8894236102260799E-2</c:v>
                </c:pt>
                <c:pt idx="825">
                  <c:v>1.05480996863063E-2</c:v>
                </c:pt>
                <c:pt idx="826">
                  <c:v>4.0738162203650596E-3</c:v>
                </c:pt>
                <c:pt idx="827">
                  <c:v>2.41296399748813E-3</c:v>
                </c:pt>
                <c:pt idx="828">
                  <c:v>6.5006259275985903E-3</c:v>
                </c:pt>
                <c:pt idx="829">
                  <c:v>7.7687950352864901E-3</c:v>
                </c:pt>
                <c:pt idx="830">
                  <c:v>1.7816972890955999E-3</c:v>
                </c:pt>
                <c:pt idx="831">
                  <c:v>1.8468742288098999E-3</c:v>
                </c:pt>
                <c:pt idx="832">
                  <c:v>2.3788242003665301E-3</c:v>
                </c:pt>
                <c:pt idx="833">
                  <c:v>5.8743877533517998E-4</c:v>
                </c:pt>
                <c:pt idx="834">
                  <c:v>1.56763596581591</c:v>
                </c:pt>
                <c:pt idx="835">
                  <c:v>0.18013801343079999</c:v>
                </c:pt>
                <c:pt idx="836">
                  <c:v>16.261392323003001</c:v>
                </c:pt>
                <c:pt idx="837">
                  <c:v>8.0545906821718902E-2</c:v>
                </c:pt>
                <c:pt idx="838">
                  <c:v>1.5240508238029801E-2</c:v>
                </c:pt>
                <c:pt idx="839">
                  <c:v>8.4299453546972103E-3</c:v>
                </c:pt>
                <c:pt idx="840">
                  <c:v>9.0840232755189307E-3</c:v>
                </c:pt>
                <c:pt idx="841">
                  <c:v>3.1161645421295902E-3</c:v>
                </c:pt>
                <c:pt idx="842">
                  <c:v>4.9363555980551999</c:v>
                </c:pt>
                <c:pt idx="843">
                  <c:v>0.10438621818260201</c:v>
                </c:pt>
                <c:pt idx="844">
                  <c:v>11.9669921289169</c:v>
                </c:pt>
                <c:pt idx="845">
                  <c:v>7.5547216821774996E-2</c:v>
                </c:pt>
                <c:pt idx="846">
                  <c:v>2.5236434673521602E-2</c:v>
                </c:pt>
                <c:pt idx="847">
                  <c:v>9.3325779405475304E-3</c:v>
                </c:pt>
                <c:pt idx="848">
                  <c:v>6.3105282546032898E-2</c:v>
                </c:pt>
                <c:pt idx="849">
                  <c:v>6.2638427312893796</c:v>
                </c:pt>
                <c:pt idx="850">
                  <c:v>2.0508145847916901</c:v>
                </c:pt>
                <c:pt idx="851">
                  <c:v>1.2661747830594601</c:v>
                </c:pt>
                <c:pt idx="852">
                  <c:v>1.8137051074310399E-2</c:v>
                </c:pt>
                <c:pt idx="853">
                  <c:v>3.7941308017614898E-3</c:v>
                </c:pt>
                <c:pt idx="854">
                  <c:v>2.52611324648397E-2</c:v>
                </c:pt>
                <c:pt idx="855">
                  <c:v>2.88130932499086E-3</c:v>
                </c:pt>
                <c:pt idx="856">
                  <c:v>1.9008480485239699E-3</c:v>
                </c:pt>
                <c:pt idx="857">
                  <c:v>1.28918532214694E-3</c:v>
                </c:pt>
                <c:pt idx="858">
                  <c:v>1.5655272091358299E-3</c:v>
                </c:pt>
                <c:pt idx="859">
                  <c:v>5.54498507298537E-4</c:v>
                </c:pt>
                <c:pt idx="860">
                  <c:v>10.968532927348001</c:v>
                </c:pt>
                <c:pt idx="861">
                  <c:v>0.120524280481474</c:v>
                </c:pt>
                <c:pt idx="862">
                  <c:v>3.3874094624903199E-2</c:v>
                </c:pt>
                <c:pt idx="863">
                  <c:v>7.7485592405938299E-3</c:v>
                </c:pt>
                <c:pt idx="864">
                  <c:v>1.6038386918795799</c:v>
                </c:pt>
                <c:pt idx="865">
                  <c:v>5.1762404410081801</c:v>
                </c:pt>
                <c:pt idx="866">
                  <c:v>12.487695920030401</c:v>
                </c:pt>
                <c:pt idx="867">
                  <c:v>0.15356399481729699</c:v>
                </c:pt>
                <c:pt idx="868">
                  <c:v>1.2525170463005</c:v>
                </c:pt>
                <c:pt idx="869">
                  <c:v>2.7883801347759998E-3</c:v>
                </c:pt>
                <c:pt idx="870">
                  <c:v>13.8581547201342</c:v>
                </c:pt>
                <c:pt idx="871">
                  <c:v>0.258450759776849</c:v>
                </c:pt>
                <c:pt idx="872">
                  <c:v>4.8957112660851003E-2</c:v>
                </c:pt>
                <c:pt idx="873">
                  <c:v>4.9702017086308198E-2</c:v>
                </c:pt>
                <c:pt idx="874">
                  <c:v>4.5409264182563101E-2</c:v>
                </c:pt>
                <c:pt idx="875">
                  <c:v>8.5467899804232399E-3</c:v>
                </c:pt>
                <c:pt idx="876">
                  <c:v>5.1709422232839499E-3</c:v>
                </c:pt>
                <c:pt idx="877">
                  <c:v>1.4938073724992699E-2</c:v>
                </c:pt>
                <c:pt idx="878">
                  <c:v>1.85547839516797E-3</c:v>
                </c:pt>
                <c:pt idx="879">
                  <c:v>12.072770259243899</c:v>
                </c:pt>
                <c:pt idx="880">
                  <c:v>2.29121756449234</c:v>
                </c:pt>
                <c:pt idx="881">
                  <c:v>2.4164383519865398</c:v>
                </c:pt>
                <c:pt idx="882">
                  <c:v>1.4417440190085999E-2</c:v>
                </c:pt>
                <c:pt idx="883">
                  <c:v>1.8858905673182401E-2</c:v>
                </c:pt>
                <c:pt idx="884">
                  <c:v>1.1831935529350499E-2</c:v>
                </c:pt>
                <c:pt idx="885">
                  <c:v>5.9222892981715099E-3</c:v>
                </c:pt>
                <c:pt idx="886">
                  <c:v>2.8273462212408701E-2</c:v>
                </c:pt>
                <c:pt idx="887">
                  <c:v>11.8295366457561</c:v>
                </c:pt>
                <c:pt idx="888">
                  <c:v>0.26573162975490999</c:v>
                </c:pt>
                <c:pt idx="889">
                  <c:v>30.400634897018499</c:v>
                </c:pt>
                <c:pt idx="890">
                  <c:v>0.195188077330158</c:v>
                </c:pt>
                <c:pt idx="891">
                  <c:v>0.25749807663186097</c:v>
                </c:pt>
                <c:pt idx="892">
                  <c:v>7.1656754976245907E-2</c:v>
                </c:pt>
                <c:pt idx="893">
                  <c:v>3.03166036772992E-2</c:v>
                </c:pt>
                <c:pt idx="894">
                  <c:v>7.2822284686608896E-3</c:v>
                </c:pt>
                <c:pt idx="895">
                  <c:v>4.0705686519997199E-3</c:v>
                </c:pt>
                <c:pt idx="896">
                  <c:v>6.3148038083689004E-3</c:v>
                </c:pt>
                <c:pt idx="897">
                  <c:v>8.4218696865523306</c:v>
                </c:pt>
                <c:pt idx="898">
                  <c:v>2.77624519123767</c:v>
                </c:pt>
                <c:pt idx="899">
                  <c:v>13.655023710778</c:v>
                </c:pt>
                <c:pt idx="900">
                  <c:v>6.3284406161642395E-2</c:v>
                </c:pt>
                <c:pt idx="901">
                  <c:v>2.39834768914448E-2</c:v>
                </c:pt>
                <c:pt idx="902">
                  <c:v>1.5015714989488E-2</c:v>
                </c:pt>
                <c:pt idx="903">
                  <c:v>1.15021448819554E-2</c:v>
                </c:pt>
                <c:pt idx="904">
                  <c:v>1.84711174576737E-2</c:v>
                </c:pt>
                <c:pt idx="905">
                  <c:v>7.5265473613743599E-3</c:v>
                </c:pt>
                <c:pt idx="906">
                  <c:v>4.5553239553095502E-3</c:v>
                </c:pt>
                <c:pt idx="907">
                  <c:v>3.9752782165813398E-2</c:v>
                </c:pt>
                <c:pt idx="908">
                  <c:v>26.355683615727902</c:v>
                </c:pt>
                <c:pt idx="909">
                  <c:v>0.66197265576025099</c:v>
                </c:pt>
                <c:pt idx="910">
                  <c:v>3.8079591687214497E-2</c:v>
                </c:pt>
                <c:pt idx="911">
                  <c:v>4.5803449955233298E-2</c:v>
                </c:pt>
                <c:pt idx="912">
                  <c:v>1.2418966582272199E-2</c:v>
                </c:pt>
                <c:pt idx="913">
                  <c:v>5.96068326608385E-2</c:v>
                </c:pt>
                <c:pt idx="914">
                  <c:v>5.3770247013473702E-3</c:v>
                </c:pt>
                <c:pt idx="915">
                  <c:v>2.7105711131127901E-3</c:v>
                </c:pt>
                <c:pt idx="916">
                  <c:v>15.172388457021199</c:v>
                </c:pt>
                <c:pt idx="917">
                  <c:v>4.49729564035692E-2</c:v>
                </c:pt>
                <c:pt idx="918">
                  <c:v>3.0407345105089599E-2</c:v>
                </c:pt>
                <c:pt idx="919">
                  <c:v>5.8796873572902003E-2</c:v>
                </c:pt>
                <c:pt idx="920">
                  <c:v>1.6125292530890699E-2</c:v>
                </c:pt>
                <c:pt idx="921">
                  <c:v>2.4489541706193898</c:v>
                </c:pt>
                <c:pt idx="922">
                  <c:v>2.3956848785029902E-2</c:v>
                </c:pt>
                <c:pt idx="923">
                  <c:v>1.1057032296204E-2</c:v>
                </c:pt>
                <c:pt idx="924">
                  <c:v>0.246931749757584</c:v>
                </c:pt>
                <c:pt idx="925">
                  <c:v>10.2689918004435</c:v>
                </c:pt>
                <c:pt idx="926">
                  <c:v>0.862196637332868</c:v>
                </c:pt>
                <c:pt idx="927">
                  <c:v>1.2474196873573399E-2</c:v>
                </c:pt>
                <c:pt idx="928">
                  <c:v>3.1972825327693903E-2</c:v>
                </c:pt>
                <c:pt idx="929">
                  <c:v>2.36421928512031E-2</c:v>
                </c:pt>
                <c:pt idx="930">
                  <c:v>1.2063104724866601E-2</c:v>
                </c:pt>
                <c:pt idx="931">
                  <c:v>2.1770484469225602E-3</c:v>
                </c:pt>
                <c:pt idx="932">
                  <c:v>1.4128243584803301E-3</c:v>
                </c:pt>
                <c:pt idx="933">
                  <c:v>5.0349184188739297E-3</c:v>
                </c:pt>
                <c:pt idx="934">
                  <c:v>4.06819878740483E-3</c:v>
                </c:pt>
                <c:pt idx="935">
                  <c:v>3.3162135303836499E-3</c:v>
                </c:pt>
                <c:pt idx="936">
                  <c:v>19.091647575017099</c:v>
                </c:pt>
                <c:pt idx="937">
                  <c:v>0.367555646204617</c:v>
                </c:pt>
                <c:pt idx="938">
                  <c:v>2.6238092588121101E-2</c:v>
                </c:pt>
                <c:pt idx="939">
                  <c:v>5.1544537710148603E-3</c:v>
                </c:pt>
                <c:pt idx="940">
                  <c:v>4.6624943068940203E-3</c:v>
                </c:pt>
                <c:pt idx="941">
                  <c:v>0.12422658925526001</c:v>
                </c:pt>
                <c:pt idx="942">
                  <c:v>6.0895965438279498E-3</c:v>
                </c:pt>
                <c:pt idx="943">
                  <c:v>4.2329666118907497E-2</c:v>
                </c:pt>
                <c:pt idx="944">
                  <c:v>1.9465597889426599E-3</c:v>
                </c:pt>
                <c:pt idx="945">
                  <c:v>6.5679480508617702</c:v>
                </c:pt>
                <c:pt idx="946">
                  <c:v>7.6266999360551105E-2</c:v>
                </c:pt>
                <c:pt idx="947">
                  <c:v>8.0814626632234798</c:v>
                </c:pt>
                <c:pt idx="948">
                  <c:v>5.17854759757976E-2</c:v>
                </c:pt>
                <c:pt idx="949">
                  <c:v>9.6074855957907399</c:v>
                </c:pt>
                <c:pt idx="950">
                  <c:v>0.214053570906406</c:v>
                </c:pt>
                <c:pt idx="951">
                  <c:v>2.1032427097979499E-2</c:v>
                </c:pt>
                <c:pt idx="952">
                  <c:v>9.6727731312176105E-3</c:v>
                </c:pt>
                <c:pt idx="953">
                  <c:v>6.63636360549613E-3</c:v>
                </c:pt>
                <c:pt idx="954">
                  <c:v>9.3341778563486993E-2</c:v>
                </c:pt>
                <c:pt idx="955">
                  <c:v>9.8098822474132399E-4</c:v>
                </c:pt>
                <c:pt idx="956">
                  <c:v>1.09651237519059E-3</c:v>
                </c:pt>
                <c:pt idx="957">
                  <c:v>1.4509026524163001E-2</c:v>
                </c:pt>
                <c:pt idx="958">
                  <c:v>3.9680790713839597E-3</c:v>
                </c:pt>
                <c:pt idx="959">
                  <c:v>3.8555553638485798E-3</c:v>
                </c:pt>
                <c:pt idx="960">
                  <c:v>1.09629121858403E-2</c:v>
                </c:pt>
                <c:pt idx="961">
                  <c:v>18.229685148104899</c:v>
                </c:pt>
                <c:pt idx="962">
                  <c:v>0.10554309693802399</c:v>
                </c:pt>
                <c:pt idx="963">
                  <c:v>0.49584426663487802</c:v>
                </c:pt>
                <c:pt idx="964">
                  <c:v>2.77248280884883E-2</c:v>
                </c:pt>
                <c:pt idx="965">
                  <c:v>0.24315047438706999</c:v>
                </c:pt>
                <c:pt idx="966">
                  <c:v>7.6609100323543596E-3</c:v>
                </c:pt>
                <c:pt idx="967">
                  <c:v>6.72130563832423</c:v>
                </c:pt>
                <c:pt idx="968">
                  <c:v>0.39365888733941201</c:v>
                </c:pt>
                <c:pt idx="969">
                  <c:v>1.7237904553838199E-2</c:v>
                </c:pt>
                <c:pt idx="970">
                  <c:v>9.0041935948970107E-3</c:v>
                </c:pt>
                <c:pt idx="971">
                  <c:v>1.55554441948049E-2</c:v>
                </c:pt>
                <c:pt idx="972">
                  <c:v>2.4775162289691899E-3</c:v>
                </c:pt>
                <c:pt idx="973">
                  <c:v>2.5821786963366501E-2</c:v>
                </c:pt>
                <c:pt idx="974">
                  <c:v>9.07820696795846E-3</c:v>
                </c:pt>
                <c:pt idx="975">
                  <c:v>6.1292929782236205E-4</c:v>
                </c:pt>
                <c:pt idx="976">
                  <c:v>1.9649973533427401E-3</c:v>
                </c:pt>
                <c:pt idx="977">
                  <c:v>8.9172316790333799</c:v>
                </c:pt>
                <c:pt idx="978">
                  <c:v>20.151243102690799</c:v>
                </c:pt>
                <c:pt idx="979">
                  <c:v>0.19849558522089</c:v>
                </c:pt>
                <c:pt idx="980">
                  <c:v>8.5061431228593706E-2</c:v>
                </c:pt>
                <c:pt idx="981">
                  <c:v>7.0517383664240305E-2</c:v>
                </c:pt>
                <c:pt idx="982">
                  <c:v>5.4781705719423304E-3</c:v>
                </c:pt>
                <c:pt idx="983">
                  <c:v>1.45851136162595E-2</c:v>
                </c:pt>
                <c:pt idx="984">
                  <c:v>3.6616788700893298E-3</c:v>
                </c:pt>
                <c:pt idx="985">
                  <c:v>13.4628316290756</c:v>
                </c:pt>
                <c:pt idx="986">
                  <c:v>0.49406626593914599</c:v>
                </c:pt>
                <c:pt idx="987">
                  <c:v>9.5595901473352202E-2</c:v>
                </c:pt>
                <c:pt idx="988">
                  <c:v>1.20605905973327E-2</c:v>
                </c:pt>
                <c:pt idx="989">
                  <c:v>7.8176076469347305E-3</c:v>
                </c:pt>
                <c:pt idx="990">
                  <c:v>3.9696549464238702E-3</c:v>
                </c:pt>
                <c:pt idx="991">
                  <c:v>4.4600936060712401E-3</c:v>
                </c:pt>
                <c:pt idx="992">
                  <c:v>3.8466469424490199</c:v>
                </c:pt>
                <c:pt idx="993">
                  <c:v>1.65181702916068</c:v>
                </c:pt>
                <c:pt idx="994">
                  <c:v>0.28602276711328201</c:v>
                </c:pt>
                <c:pt idx="995">
                  <c:v>0.290267166184357</c:v>
                </c:pt>
                <c:pt idx="996">
                  <c:v>9.3968128032556297</c:v>
                </c:pt>
                <c:pt idx="997">
                  <c:v>20.6618975854038</c:v>
                </c:pt>
                <c:pt idx="998">
                  <c:v>9.1291935389449394E-2</c:v>
                </c:pt>
                <c:pt idx="999">
                  <c:v>2.9624492063930199</c:v>
                </c:pt>
                <c:pt idx="1000">
                  <c:v>3.2653923763831402E-2</c:v>
                </c:pt>
                <c:pt idx="1001">
                  <c:v>0.106392494848709</c:v>
                </c:pt>
                <c:pt idx="1002">
                  <c:v>1.18254826459978E-2</c:v>
                </c:pt>
                <c:pt idx="1003">
                  <c:v>1.3947122127729999E-2</c:v>
                </c:pt>
                <c:pt idx="1004">
                  <c:v>5.7227228261549296E-3</c:v>
                </c:pt>
                <c:pt idx="1005">
                  <c:v>2.0621673684836299</c:v>
                </c:pt>
                <c:pt idx="1006">
                  <c:v>6.17034733713595E-2</c:v>
                </c:pt>
                <c:pt idx="1007">
                  <c:v>8.4295068804971507E-3</c:v>
                </c:pt>
                <c:pt idx="1008">
                  <c:v>1.10151748481883E-2</c:v>
                </c:pt>
                <c:pt idx="1009">
                  <c:v>5.4717368950719099</c:v>
                </c:pt>
                <c:pt idx="1010">
                  <c:v>7.1896181831685099E-2</c:v>
                </c:pt>
                <c:pt idx="1011">
                  <c:v>2.01132533029591E-3</c:v>
                </c:pt>
                <c:pt idx="1012">
                  <c:v>4.3289340419625502E-3</c:v>
                </c:pt>
                <c:pt idx="1013">
                  <c:v>3.78100777862133E-3</c:v>
                </c:pt>
                <c:pt idx="1014">
                  <c:v>1.09057662004383E-2</c:v>
                </c:pt>
                <c:pt idx="1015">
                  <c:v>1.7012640400917399E-3</c:v>
                </c:pt>
                <c:pt idx="1016">
                  <c:v>1.3217472688464801E-3</c:v>
                </c:pt>
                <c:pt idx="1017">
                  <c:v>2.0815602962607699E-3</c:v>
                </c:pt>
                <c:pt idx="1018">
                  <c:v>2.20206141747558E-4</c:v>
                </c:pt>
                <c:pt idx="1019">
                  <c:v>8.1645847870712098E-4</c:v>
                </c:pt>
                <c:pt idx="1020">
                  <c:v>1.09033132417944E-3</c:v>
                </c:pt>
                <c:pt idx="1021">
                  <c:v>19.431244922818198</c:v>
                </c:pt>
                <c:pt idx="1022">
                  <c:v>0.27058473805698202</c:v>
                </c:pt>
                <c:pt idx="1023">
                  <c:v>7.6101010736238095E-2</c:v>
                </c:pt>
                <c:pt idx="1024">
                  <c:v>1.9801456147202801E-2</c:v>
                </c:pt>
                <c:pt idx="1025">
                  <c:v>2.04363468189665E-2</c:v>
                </c:pt>
                <c:pt idx="1026">
                  <c:v>9.7999869164340208E-3</c:v>
                </c:pt>
                <c:pt idx="1027">
                  <c:v>1.0594613917585399E-2</c:v>
                </c:pt>
                <c:pt idx="1028">
                  <c:v>5.7536660157118096E-3</c:v>
                </c:pt>
                <c:pt idx="1029">
                  <c:v>16.127331530032102</c:v>
                </c:pt>
                <c:pt idx="1030">
                  <c:v>0.110846790505622</c:v>
                </c:pt>
                <c:pt idx="1031">
                  <c:v>0.102107071437265</c:v>
                </c:pt>
                <c:pt idx="1032">
                  <c:v>4.1791397639939498E-2</c:v>
                </c:pt>
                <c:pt idx="1033">
                  <c:v>1.54021803094952E-2</c:v>
                </c:pt>
                <c:pt idx="1034">
                  <c:v>9.7922062104240908E-3</c:v>
                </c:pt>
                <c:pt idx="1035">
                  <c:v>17.4044592908078</c:v>
                </c:pt>
                <c:pt idx="1036">
                  <c:v>0.204243752804046</c:v>
                </c:pt>
                <c:pt idx="1037">
                  <c:v>6.4808243950626093E-2</c:v>
                </c:pt>
                <c:pt idx="1038">
                  <c:v>3.39590841313075E-2</c:v>
                </c:pt>
                <c:pt idx="1039">
                  <c:v>9.1949262286417002E-3</c:v>
                </c:pt>
                <c:pt idx="1040">
                  <c:v>4.4352025859337703E-3</c:v>
                </c:pt>
                <c:pt idx="1041">
                  <c:v>5.0917684076190401E-3</c:v>
                </c:pt>
                <c:pt idx="1042">
                  <c:v>1.0628069966686001E-2</c:v>
                </c:pt>
                <c:pt idx="1043">
                  <c:v>3.8015733513465599E-3</c:v>
                </c:pt>
                <c:pt idx="1044">
                  <c:v>1.6860771464119999E-3</c:v>
                </c:pt>
                <c:pt idx="1045">
                  <c:v>24.2122682196241</c:v>
                </c:pt>
                <c:pt idx="1046">
                  <c:v>2.7774806679591002</c:v>
                </c:pt>
                <c:pt idx="1047">
                  <c:v>4.35232982692981E-2</c:v>
                </c:pt>
                <c:pt idx="1048">
                  <c:v>1.7474728727133199E-2</c:v>
                </c:pt>
                <c:pt idx="1049">
                  <c:v>2.48262656832944E-2</c:v>
                </c:pt>
                <c:pt idx="1050">
                  <c:v>0.160487298134186</c:v>
                </c:pt>
                <c:pt idx="1051">
                  <c:v>5.8795549995886202E-2</c:v>
                </c:pt>
                <c:pt idx="1052">
                  <c:v>3.49488158167632E-3</c:v>
                </c:pt>
                <c:pt idx="1053">
                  <c:v>8.6034884490002999E-3</c:v>
                </c:pt>
                <c:pt idx="1054">
                  <c:v>8.6579389418083095E-4</c:v>
                </c:pt>
                <c:pt idx="1055">
                  <c:v>18.445151794218098</c:v>
                </c:pt>
                <c:pt idx="1056">
                  <c:v>3.2002049395674099</c:v>
                </c:pt>
                <c:pt idx="1057">
                  <c:v>2.8491058863458801E-2</c:v>
                </c:pt>
                <c:pt idx="1058">
                  <c:v>3.24721141769724</c:v>
                </c:pt>
                <c:pt idx="1059">
                  <c:v>2.5610805583497102E-2</c:v>
                </c:pt>
                <c:pt idx="1060">
                  <c:v>3.2705255523751399E-2</c:v>
                </c:pt>
                <c:pt idx="1061">
                  <c:v>7.8680642244163906E-2</c:v>
                </c:pt>
                <c:pt idx="1062">
                  <c:v>9.3750853506371305E-3</c:v>
                </c:pt>
                <c:pt idx="1063">
                  <c:v>3.5912093998176002E-3</c:v>
                </c:pt>
                <c:pt idx="1064">
                  <c:v>1.08591550521692E-2</c:v>
                </c:pt>
                <c:pt idx="1065">
                  <c:v>18.2041017711576</c:v>
                </c:pt>
                <c:pt idx="1066">
                  <c:v>0.17581951241868399</c:v>
                </c:pt>
                <c:pt idx="1067">
                  <c:v>3.9417477325855502E-2</c:v>
                </c:pt>
                <c:pt idx="1068">
                  <c:v>2.6102422261459399E-2</c:v>
                </c:pt>
                <c:pt idx="1069">
                  <c:v>1.4399348392466E-2</c:v>
                </c:pt>
                <c:pt idx="1070">
                  <c:v>7.1750481555675094E-2</c:v>
                </c:pt>
                <c:pt idx="1071">
                  <c:v>7.9534889599877003E-3</c:v>
                </c:pt>
                <c:pt idx="1072">
                  <c:v>3.5505774292836599E-3</c:v>
                </c:pt>
                <c:pt idx="1073">
                  <c:v>6.9175363986779797E-3</c:v>
                </c:pt>
                <c:pt idx="1074">
                  <c:v>13.081666809196999</c:v>
                </c:pt>
                <c:pt idx="1075">
                  <c:v>0.16737705903983399</c:v>
                </c:pt>
                <c:pt idx="1076">
                  <c:v>1.7668252127315001E-2</c:v>
                </c:pt>
                <c:pt idx="1077">
                  <c:v>1.2064266638443399E-2</c:v>
                </c:pt>
                <c:pt idx="1078">
                  <c:v>2.6622818319976801E-2</c:v>
                </c:pt>
                <c:pt idx="1079">
                  <c:v>2.8949559704827699E-2</c:v>
                </c:pt>
                <c:pt idx="1080">
                  <c:v>1.3979779333668599E-2</c:v>
                </c:pt>
                <c:pt idx="1081">
                  <c:v>3.7640738078870101E-3</c:v>
                </c:pt>
                <c:pt idx="1082">
                  <c:v>7.2674495087096203</c:v>
                </c:pt>
                <c:pt idx="1083">
                  <c:v>0.117160492090369</c:v>
                </c:pt>
                <c:pt idx="1084">
                  <c:v>2.926584256973E-3</c:v>
                </c:pt>
                <c:pt idx="1085">
                  <c:v>1.9579091587790198E-2</c:v>
                </c:pt>
                <c:pt idx="1086">
                  <c:v>2.3915007738679601E-3</c:v>
                </c:pt>
                <c:pt idx="1087">
                  <c:v>3.24883845305046E-4</c:v>
                </c:pt>
                <c:pt idx="1088">
                  <c:v>1.3591897433243201E-3</c:v>
                </c:pt>
                <c:pt idx="1089">
                  <c:v>3.1705905309166102E-3</c:v>
                </c:pt>
                <c:pt idx="1090">
                  <c:v>3.03492651631477E-2</c:v>
                </c:pt>
                <c:pt idx="1091">
                  <c:v>5.9410319799415101E-3</c:v>
                </c:pt>
                <c:pt idx="1092">
                  <c:v>4.6965865171717E-4</c:v>
                </c:pt>
                <c:pt idx="1093">
                  <c:v>2.6127110369792299E-2</c:v>
                </c:pt>
                <c:pt idx="1094">
                  <c:v>45.938052859309003</c:v>
                </c:pt>
                <c:pt idx="1095">
                  <c:v>8.8089868426209195E-2</c:v>
                </c:pt>
                <c:pt idx="1096">
                  <c:v>0.22426892314192001</c:v>
                </c:pt>
                <c:pt idx="1097">
                  <c:v>2.0992667026902698E-2</c:v>
                </c:pt>
                <c:pt idx="1098">
                  <c:v>1.31664641602746E-2</c:v>
                </c:pt>
                <c:pt idx="1099">
                  <c:v>2.97787842241486</c:v>
                </c:pt>
                <c:pt idx="1100">
                  <c:v>0.75970773885591902</c:v>
                </c:pt>
                <c:pt idx="1101">
                  <c:v>1.17430406866781E-2</c:v>
                </c:pt>
                <c:pt idx="1102">
                  <c:v>1.8187843916302501E-3</c:v>
                </c:pt>
                <c:pt idx="1103">
                  <c:v>7.1527926447286394E-2</c:v>
                </c:pt>
                <c:pt idx="1104">
                  <c:v>0.12513431072807901</c:v>
                </c:pt>
                <c:pt idx="1105">
                  <c:v>12.8994644400884</c:v>
                </c:pt>
                <c:pt idx="1106">
                  <c:v>0.191016881194876</c:v>
                </c:pt>
                <c:pt idx="1107">
                  <c:v>4.70797583957871E-3</c:v>
                </c:pt>
                <c:pt idx="1108">
                  <c:v>1.0229964811984101E-2</c:v>
                </c:pt>
                <c:pt idx="1109">
                  <c:v>4.7787017606865604E-3</c:v>
                </c:pt>
                <c:pt idx="1110">
                  <c:v>5.4229753448592401E-4</c:v>
                </c:pt>
                <c:pt idx="1111">
                  <c:v>8.4927652021991797E-4</c:v>
                </c:pt>
                <c:pt idx="1112">
                  <c:v>22.043292154584201</c:v>
                </c:pt>
                <c:pt idx="1113">
                  <c:v>0.36720967094367801</c:v>
                </c:pt>
                <c:pt idx="1114">
                  <c:v>3.5892093494304299E-2</c:v>
                </c:pt>
                <c:pt idx="1115">
                  <c:v>1.2131693289593199</c:v>
                </c:pt>
                <c:pt idx="1116">
                  <c:v>12.834429921796501</c:v>
                </c:pt>
                <c:pt idx="1117">
                  <c:v>4.1238853736267303E-2</c:v>
                </c:pt>
                <c:pt idx="1118">
                  <c:v>1.46248435924807E-2</c:v>
                </c:pt>
                <c:pt idx="1119">
                  <c:v>6.0693418340491603E-3</c:v>
                </c:pt>
                <c:pt idx="1120">
                  <c:v>1.29187089092148E-2</c:v>
                </c:pt>
                <c:pt idx="1121">
                  <c:v>2.5624802883035199E-2</c:v>
                </c:pt>
                <c:pt idx="1122">
                  <c:v>8.6210357979652399E-3</c:v>
                </c:pt>
                <c:pt idx="1123">
                  <c:v>2.1580543579942098E-2</c:v>
                </c:pt>
                <c:pt idx="1124">
                  <c:v>4.6634827065399396</c:v>
                </c:pt>
                <c:pt idx="1125">
                  <c:v>11.6613002076333</c:v>
                </c:pt>
                <c:pt idx="1126">
                  <c:v>6.7657082815109904E-2</c:v>
                </c:pt>
                <c:pt idx="1127">
                  <c:v>6.3011378437248994E-2</c:v>
                </c:pt>
                <c:pt idx="1128">
                  <c:v>1.49646869977937E-2</c:v>
                </c:pt>
                <c:pt idx="1129">
                  <c:v>1.6664119092970098E-2</c:v>
                </c:pt>
                <c:pt idx="1130">
                  <c:v>6.68260659479225E-3</c:v>
                </c:pt>
                <c:pt idx="1131">
                  <c:v>2.0972687874860601E-3</c:v>
                </c:pt>
                <c:pt idx="1132">
                  <c:v>1.10789643416264E-3</c:v>
                </c:pt>
                <c:pt idx="1133">
                  <c:v>1.1629223153758999E-3</c:v>
                </c:pt>
                <c:pt idx="1134">
                  <c:v>2.6873278415915302E-3</c:v>
                </c:pt>
                <c:pt idx="1135">
                  <c:v>7.5340768614101596E-4</c:v>
                </c:pt>
                <c:pt idx="1136">
                  <c:v>1.16257612272668E-3</c:v>
                </c:pt>
                <c:pt idx="1137">
                  <c:v>4.8481776311179701</c:v>
                </c:pt>
                <c:pt idx="1138">
                  <c:v>3.8617127988151E-2</c:v>
                </c:pt>
                <c:pt idx="1139">
                  <c:v>2.0114411566983698E-2</c:v>
                </c:pt>
                <c:pt idx="1140">
                  <c:v>4.7392313774078598E-2</c:v>
                </c:pt>
                <c:pt idx="1141">
                  <c:v>9.6411889621522105E-3</c:v>
                </c:pt>
                <c:pt idx="1142">
                  <c:v>2.16441404128142E-3</c:v>
                </c:pt>
                <c:pt idx="1143">
                  <c:v>0.86153734191739595</c:v>
                </c:pt>
                <c:pt idx="1144">
                  <c:v>6.4931891656695995E-2</c:v>
                </c:pt>
                <c:pt idx="1145">
                  <c:v>8.9279077418168596E-4</c:v>
                </c:pt>
                <c:pt idx="1146" formatCode="0.00E+00">
                  <c:v>6.9185537293982996E-5</c:v>
                </c:pt>
                <c:pt idx="1147">
                  <c:v>12.946178519458501</c:v>
                </c:pt>
                <c:pt idx="1148">
                  <c:v>3.3217393817086098E-2</c:v>
                </c:pt>
                <c:pt idx="1149">
                  <c:v>3.0842750761895101E-2</c:v>
                </c:pt>
                <c:pt idx="1150">
                  <c:v>5.1890203256871097E-2</c:v>
                </c:pt>
                <c:pt idx="1151">
                  <c:v>5.8303101037306898E-3</c:v>
                </c:pt>
                <c:pt idx="1152">
                  <c:v>5.4703658062535698</c:v>
                </c:pt>
                <c:pt idx="1153">
                  <c:v>3.3803825583810003E-2</c:v>
                </c:pt>
                <c:pt idx="1154">
                  <c:v>1.5067828188399799E-2</c:v>
                </c:pt>
                <c:pt idx="1155">
                  <c:v>1.0278015169021399</c:v>
                </c:pt>
                <c:pt idx="1156">
                  <c:v>2.07665534115349E-2</c:v>
                </c:pt>
                <c:pt idx="1157">
                  <c:v>1.7222365588305201E-3</c:v>
                </c:pt>
                <c:pt idx="1158">
                  <c:v>2.6779751910228E-3</c:v>
                </c:pt>
                <c:pt idx="1159">
                  <c:v>1.49465679468641E-3</c:v>
                </c:pt>
                <c:pt idx="1160">
                  <c:v>26.305467752755199</c:v>
                </c:pt>
                <c:pt idx="1161">
                  <c:v>0.108669888193361</c:v>
                </c:pt>
                <c:pt idx="1162">
                  <c:v>3.4963437823179698E-2</c:v>
                </c:pt>
                <c:pt idx="1163">
                  <c:v>7.55169992956439E-2</c:v>
                </c:pt>
                <c:pt idx="1164">
                  <c:v>1.05211331504611E-2</c:v>
                </c:pt>
                <c:pt idx="1165">
                  <c:v>1.1342277481322299E-2</c:v>
                </c:pt>
                <c:pt idx="1166">
                  <c:v>8.7398664065389597E-2</c:v>
                </c:pt>
                <c:pt idx="1167">
                  <c:v>1.45110537045427E-2</c:v>
                </c:pt>
                <c:pt idx="1168">
                  <c:v>1.87124957368034E-3</c:v>
                </c:pt>
                <c:pt idx="1169">
                  <c:v>1.60012759645988E-3</c:v>
                </c:pt>
                <c:pt idx="1170">
                  <c:v>9.9829940694040609E-4</c:v>
                </c:pt>
                <c:pt idx="1171">
                  <c:v>9.9128729785835602E-4</c:v>
                </c:pt>
                <c:pt idx="1172">
                  <c:v>1.5795453052385099E-3</c:v>
                </c:pt>
                <c:pt idx="1173">
                  <c:v>19.8488391370222</c:v>
                </c:pt>
                <c:pt idx="1174">
                  <c:v>24.628369281419999</c:v>
                </c:pt>
                <c:pt idx="1175">
                  <c:v>0.24046729553674501</c:v>
                </c:pt>
                <c:pt idx="1176">
                  <c:v>8.1712028110658197E-2</c:v>
                </c:pt>
                <c:pt idx="1177">
                  <c:v>3.6586095730072501E-2</c:v>
                </c:pt>
                <c:pt idx="1178">
                  <c:v>1.46118918481779E-2</c:v>
                </c:pt>
                <c:pt idx="1179">
                  <c:v>1.5910469350547601E-2</c:v>
                </c:pt>
                <c:pt idx="1180">
                  <c:v>3.1636842265458001E-2</c:v>
                </c:pt>
                <c:pt idx="1181">
                  <c:v>6.1498759326306099E-3</c:v>
                </c:pt>
                <c:pt idx="1182">
                  <c:v>7.9326544987319194E-3</c:v>
                </c:pt>
                <c:pt idx="1183">
                  <c:v>23.938093057259</c:v>
                </c:pt>
                <c:pt idx="1184">
                  <c:v>0.119880334603351</c:v>
                </c:pt>
                <c:pt idx="1185">
                  <c:v>2.21812420310811E-2</c:v>
                </c:pt>
                <c:pt idx="1186">
                  <c:v>1.24212171695177E-2</c:v>
                </c:pt>
                <c:pt idx="1187">
                  <c:v>1.4062665467406499E-2</c:v>
                </c:pt>
                <c:pt idx="1188">
                  <c:v>5.7373495977230899E-3</c:v>
                </c:pt>
                <c:pt idx="1189">
                  <c:v>4.8998096329558601E-2</c:v>
                </c:pt>
                <c:pt idx="1190">
                  <c:v>1.88921331949565E-3</c:v>
                </c:pt>
                <c:pt idx="1191">
                  <c:v>2.3970606889012198E-3</c:v>
                </c:pt>
                <c:pt idx="1192">
                  <c:v>9.8922190548744694E-4</c:v>
                </c:pt>
                <c:pt idx="1193">
                  <c:v>9.6656565284502995E-4</c:v>
                </c:pt>
                <c:pt idx="1194">
                  <c:v>8.7503447199698297</c:v>
                </c:pt>
                <c:pt idx="1195">
                  <c:v>7.3644691157312495E-2</c:v>
                </c:pt>
                <c:pt idx="1196">
                  <c:v>2.6738527245868199E-2</c:v>
                </c:pt>
                <c:pt idx="1197">
                  <c:v>3.4947273141490598E-2</c:v>
                </c:pt>
                <c:pt idx="1198">
                  <c:v>1.14365532539189E-2</c:v>
                </c:pt>
                <c:pt idx="1199">
                  <c:v>1.26043567050384E-2</c:v>
                </c:pt>
                <c:pt idx="1200">
                  <c:v>9.0404364182035107E-3</c:v>
                </c:pt>
                <c:pt idx="1201">
                  <c:v>7.74266126229106E-3</c:v>
                </c:pt>
                <c:pt idx="1202">
                  <c:v>5.7243403586361099</c:v>
                </c:pt>
                <c:pt idx="1203">
                  <c:v>0.114346510430081</c:v>
                </c:pt>
                <c:pt idx="1204">
                  <c:v>0.108902873692848</c:v>
                </c:pt>
                <c:pt idx="1205">
                  <c:v>16.451800260371702</c:v>
                </c:pt>
                <c:pt idx="1206">
                  <c:v>9.8781726799856501E-2</c:v>
                </c:pt>
                <c:pt idx="1207">
                  <c:v>8.7478247406679005E-2</c:v>
                </c:pt>
                <c:pt idx="1208">
                  <c:v>3.1473710590492303E-2</c:v>
                </c:pt>
                <c:pt idx="1209">
                  <c:v>0.19751578891590599</c:v>
                </c:pt>
                <c:pt idx="1210">
                  <c:v>6.7040439031860102E-3</c:v>
                </c:pt>
                <c:pt idx="1211">
                  <c:v>2.2529367957715599E-2</c:v>
                </c:pt>
                <c:pt idx="1212">
                  <c:v>1.02202559436104E-3</c:v>
                </c:pt>
                <c:pt idx="1213">
                  <c:v>1.5406444442987201E-2</c:v>
                </c:pt>
                <c:pt idx="1214">
                  <c:v>5.3597887009003402E-3</c:v>
                </c:pt>
                <c:pt idx="1215">
                  <c:v>1.5926374965172701E-3</c:v>
                </c:pt>
                <c:pt idx="1216">
                  <c:v>7.6807602112465697E-3</c:v>
                </c:pt>
                <c:pt idx="1217">
                  <c:v>2.4252941275781899E-3</c:v>
                </c:pt>
                <c:pt idx="1218">
                  <c:v>1.4740994718118799E-3</c:v>
                </c:pt>
                <c:pt idx="1219">
                  <c:v>37.189278859719799</c:v>
                </c:pt>
                <c:pt idx="1220">
                  <c:v>0.107513835265081</c:v>
                </c:pt>
                <c:pt idx="1221">
                  <c:v>7.5803112399000797E-2</c:v>
                </c:pt>
                <c:pt idx="1222">
                  <c:v>2.50940617332275E-2</c:v>
                </c:pt>
                <c:pt idx="1223">
                  <c:v>4.1341611524206401E-2</c:v>
                </c:pt>
                <c:pt idx="1224">
                  <c:v>2.56661826245334E-2</c:v>
                </c:pt>
                <c:pt idx="1225">
                  <c:v>2.96099777570601</c:v>
                </c:pt>
                <c:pt idx="1226">
                  <c:v>9.4175561053693109</c:v>
                </c:pt>
                <c:pt idx="1227">
                  <c:v>8.6881525539778695E-2</c:v>
                </c:pt>
                <c:pt idx="1228">
                  <c:v>4.7307966496258499E-2</c:v>
                </c:pt>
                <c:pt idx="1229">
                  <c:v>2.66419054753219E-2</c:v>
                </c:pt>
                <c:pt idx="1230">
                  <c:v>6.29524350225363E-3</c:v>
                </c:pt>
                <c:pt idx="1231">
                  <c:v>2.9428987396271601E-3</c:v>
                </c:pt>
                <c:pt idx="1232">
                  <c:v>1.4761826291758699E-2</c:v>
                </c:pt>
                <c:pt idx="1233">
                  <c:v>1.2351511502688199E-2</c:v>
                </c:pt>
                <c:pt idx="1234">
                  <c:v>3.9921605263057401E-3</c:v>
                </c:pt>
                <c:pt idx="1235">
                  <c:v>4.7194421559270299E-3</c:v>
                </c:pt>
                <c:pt idx="1236">
                  <c:v>4.4345760350596099E-4</c:v>
                </c:pt>
                <c:pt idx="1237">
                  <c:v>6.7757389971635904</c:v>
                </c:pt>
                <c:pt idx="1238">
                  <c:v>5.7569258727056601E-2</c:v>
                </c:pt>
                <c:pt idx="1239">
                  <c:v>3.1102629403775901E-2</c:v>
                </c:pt>
                <c:pt idx="1240">
                  <c:v>3.1131763829542001E-2</c:v>
                </c:pt>
                <c:pt idx="1241">
                  <c:v>7.15374323367854</c:v>
                </c:pt>
                <c:pt idx="1242">
                  <c:v>1.17634159241761E-2</c:v>
                </c:pt>
                <c:pt idx="1243">
                  <c:v>2.51249071038039E-3</c:v>
                </c:pt>
                <c:pt idx="1244">
                  <c:v>3.20236879026136E-3</c:v>
                </c:pt>
                <c:pt idx="1245">
                  <c:v>1.19798001148652E-3</c:v>
                </c:pt>
                <c:pt idx="1246">
                  <c:v>3.8957862064000502E-2</c:v>
                </c:pt>
                <c:pt idx="1247">
                  <c:v>8.3707547843470103</c:v>
                </c:pt>
                <c:pt idx="1248">
                  <c:v>5.1841757406387801E-2</c:v>
                </c:pt>
                <c:pt idx="1249">
                  <c:v>4.6417997479753802E-2</c:v>
                </c:pt>
                <c:pt idx="1250">
                  <c:v>5.9794691254021898E-2</c:v>
                </c:pt>
                <c:pt idx="1251">
                  <c:v>3.9572222384445403E-2</c:v>
                </c:pt>
                <c:pt idx="1252">
                  <c:v>5.3529712936955997E-3</c:v>
                </c:pt>
                <c:pt idx="1253">
                  <c:v>1.9143100659609801E-2</c:v>
                </c:pt>
                <c:pt idx="1254">
                  <c:v>1.0711679571633801E-3</c:v>
                </c:pt>
                <c:pt idx="1255">
                  <c:v>12.671465112704199</c:v>
                </c:pt>
                <c:pt idx="1256">
                  <c:v>3.8357471088740797E-2</c:v>
                </c:pt>
                <c:pt idx="1257">
                  <c:v>6.9803147130542698E-3</c:v>
                </c:pt>
                <c:pt idx="1258">
                  <c:v>2.4347410307881501E-2</c:v>
                </c:pt>
                <c:pt idx="1259">
                  <c:v>5.9030458414817098E-3</c:v>
                </c:pt>
                <c:pt idx="1260">
                  <c:v>8.4758550164627505E-3</c:v>
                </c:pt>
                <c:pt idx="1261">
                  <c:v>3.7873296679000697E-2</c:v>
                </c:pt>
                <c:pt idx="1262">
                  <c:v>9.0381985341632998</c:v>
                </c:pt>
                <c:pt idx="1263">
                  <c:v>1.31653779151932E-2</c:v>
                </c:pt>
                <c:pt idx="1264">
                  <c:v>2.3232400340122E-2</c:v>
                </c:pt>
                <c:pt idx="1265">
                  <c:v>9.1801584336490497E-3</c:v>
                </c:pt>
                <c:pt idx="1266">
                  <c:v>1.41586606025794E-2</c:v>
                </c:pt>
                <c:pt idx="1267">
                  <c:v>4.0871882871003004E-3</c:v>
                </c:pt>
                <c:pt idx="1268">
                  <c:v>1.18283378029924E-2</c:v>
                </c:pt>
                <c:pt idx="1269">
                  <c:v>1.9225640014266499E-3</c:v>
                </c:pt>
                <c:pt idx="1270">
                  <c:v>4.3373534631466502</c:v>
                </c:pt>
                <c:pt idx="1271">
                  <c:v>0.44801179418077902</c:v>
                </c:pt>
                <c:pt idx="1272">
                  <c:v>1.3567243450800499E-3</c:v>
                </c:pt>
                <c:pt idx="1273">
                  <c:v>8.3302358878636906E-3</c:v>
                </c:pt>
                <c:pt idx="1274">
                  <c:v>6.6953009350154103E-4</c:v>
                </c:pt>
                <c:pt idx="1275">
                  <c:v>3.8002939964842898E-4</c:v>
                </c:pt>
                <c:pt idx="1276">
                  <c:v>6.8393013868708798E-4</c:v>
                </c:pt>
                <c:pt idx="1277">
                  <c:v>2.44259990357111E-3</c:v>
                </c:pt>
                <c:pt idx="1278">
                  <c:v>13.183609111162999</c:v>
                </c:pt>
                <c:pt idx="1279">
                  <c:v>0.26901588677947003</c:v>
                </c:pt>
                <c:pt idx="1280">
                  <c:v>2.7641971223871999E-2</c:v>
                </c:pt>
                <c:pt idx="1281">
                  <c:v>1.22325871658794E-2</c:v>
                </c:pt>
                <c:pt idx="1282">
                  <c:v>1.9960749025420499E-2</c:v>
                </c:pt>
                <c:pt idx="1283">
                  <c:v>1.1464052685115E-2</c:v>
                </c:pt>
                <c:pt idx="1284">
                  <c:v>5.1984487264498096E-3</c:v>
                </c:pt>
                <c:pt idx="1285">
                  <c:v>2.2761213499502501E-3</c:v>
                </c:pt>
                <c:pt idx="1286">
                  <c:v>4.0307340817249404E-3</c:v>
                </c:pt>
                <c:pt idx="1287">
                  <c:v>1.8401275622759101E-3</c:v>
                </c:pt>
                <c:pt idx="1288">
                  <c:v>1.1424156748749399E-3</c:v>
                </c:pt>
                <c:pt idx="1289">
                  <c:v>7.2839054709450402E-4</c:v>
                </c:pt>
                <c:pt idx="1290">
                  <c:v>1.49250505667347E-3</c:v>
                </c:pt>
                <c:pt idx="1291">
                  <c:v>2.46282762756427E-3</c:v>
                </c:pt>
                <c:pt idx="1292">
                  <c:v>6.72164375809409</c:v>
                </c:pt>
                <c:pt idx="1293">
                  <c:v>2.6729434244221699</c:v>
                </c:pt>
                <c:pt idx="1294">
                  <c:v>4.9095450128273602E-3</c:v>
                </c:pt>
                <c:pt idx="1295">
                  <c:v>0.194423804627751</c:v>
                </c:pt>
                <c:pt idx="1296">
                  <c:v>6.7299487253927995E-2</c:v>
                </c:pt>
                <c:pt idx="1297">
                  <c:v>7.20504421633572E-3</c:v>
                </c:pt>
                <c:pt idx="1298">
                  <c:v>4.2218745416694399E-4</c:v>
                </c:pt>
                <c:pt idx="1299">
                  <c:v>1.0194787228537099E-2</c:v>
                </c:pt>
                <c:pt idx="1300">
                  <c:v>4.8897861461979998E-4</c:v>
                </c:pt>
                <c:pt idx="1301">
                  <c:v>9.3437729510445402E-4</c:v>
                </c:pt>
                <c:pt idx="1302">
                  <c:v>2.19014304901621E-4</c:v>
                </c:pt>
                <c:pt idx="1303">
                  <c:v>2.49259215130276E-4</c:v>
                </c:pt>
                <c:pt idx="1304">
                  <c:v>6.8909802925604504</c:v>
                </c:pt>
                <c:pt idx="1305">
                  <c:v>4.8797848499070498E-2</c:v>
                </c:pt>
                <c:pt idx="1306">
                  <c:v>17.028375097383599</c:v>
                </c:pt>
                <c:pt idx="1307">
                  <c:v>2.7625331803640298</c:v>
                </c:pt>
                <c:pt idx="1308">
                  <c:v>5.7419414787472201E-2</c:v>
                </c:pt>
                <c:pt idx="1309">
                  <c:v>9.7139137795743107E-3</c:v>
                </c:pt>
                <c:pt idx="1310">
                  <c:v>8.5406534099128299E-3</c:v>
                </c:pt>
                <c:pt idx="1311">
                  <c:v>4.41087371710762</c:v>
                </c:pt>
                <c:pt idx="1312">
                  <c:v>4.3056628513923501E-2</c:v>
                </c:pt>
                <c:pt idx="1313">
                  <c:v>5.4515731217129798E-2</c:v>
                </c:pt>
                <c:pt idx="1314">
                  <c:v>1.1687712314111901E-2</c:v>
                </c:pt>
                <c:pt idx="1315">
                  <c:v>5.6193332964013997E-3</c:v>
                </c:pt>
                <c:pt idx="1316">
                  <c:v>1.16529091812411E-2</c:v>
                </c:pt>
                <c:pt idx="1317">
                  <c:v>4.0842892014127897E-3</c:v>
                </c:pt>
                <c:pt idx="1318">
                  <c:v>11.622084766897499</c:v>
                </c:pt>
                <c:pt idx="1319">
                  <c:v>5.4867598407042799E-2</c:v>
                </c:pt>
                <c:pt idx="1320">
                  <c:v>3.1781132233305698E-2</c:v>
                </c:pt>
                <c:pt idx="1321">
                  <c:v>8.0489071316025296</c:v>
                </c:pt>
                <c:pt idx="1322">
                  <c:v>9.4327019239358295E-2</c:v>
                </c:pt>
                <c:pt idx="1323">
                  <c:v>3.60776126462099E-2</c:v>
                </c:pt>
                <c:pt idx="1324">
                  <c:v>3.3001808612453901E-2</c:v>
                </c:pt>
                <c:pt idx="1325">
                  <c:v>1.2846972779726599E-2</c:v>
                </c:pt>
                <c:pt idx="1326">
                  <c:v>7.0012585680654304E-3</c:v>
                </c:pt>
                <c:pt idx="1327">
                  <c:v>9.2440083956866204E-3</c:v>
                </c:pt>
                <c:pt idx="1328">
                  <c:v>9.71094804049954E-3</c:v>
                </c:pt>
                <c:pt idx="1329">
                  <c:v>1.30706082596887E-2</c:v>
                </c:pt>
                <c:pt idx="1330">
                  <c:v>1.6428093415127001</c:v>
                </c:pt>
                <c:pt idx="1331">
                  <c:v>1.16817122148738E-2</c:v>
                </c:pt>
                <c:pt idx="1332">
                  <c:v>7.5013547223421302</c:v>
                </c:pt>
                <c:pt idx="1333">
                  <c:v>2.70940785754945E-2</c:v>
                </c:pt>
                <c:pt idx="1334">
                  <c:v>8.4293389479668607E-2</c:v>
                </c:pt>
                <c:pt idx="1335">
                  <c:v>4.7066766869689696</c:v>
                </c:pt>
                <c:pt idx="1336">
                  <c:v>1.0753104982319499</c:v>
                </c:pt>
                <c:pt idx="1337">
                  <c:v>3.4105955958676E-2</c:v>
                </c:pt>
                <c:pt idx="1338">
                  <c:v>1.2949951844909401E-2</c:v>
                </c:pt>
                <c:pt idx="1339">
                  <c:v>3.88294874149508E-3</c:v>
                </c:pt>
                <c:pt idx="1340">
                  <c:v>4.4640297855442698E-3</c:v>
                </c:pt>
                <c:pt idx="1341">
                  <c:v>5.2120595296258898E-3</c:v>
                </c:pt>
                <c:pt idx="1342">
                  <c:v>8.1152435204977191</c:v>
                </c:pt>
                <c:pt idx="1343">
                  <c:v>6.0498285965782799</c:v>
                </c:pt>
                <c:pt idx="1344">
                  <c:v>8.7480576802789704E-3</c:v>
                </c:pt>
                <c:pt idx="1345">
                  <c:v>7.9932216635594192E-3</c:v>
                </c:pt>
                <c:pt idx="1346">
                  <c:v>5.3143945479234801E-3</c:v>
                </c:pt>
                <c:pt idx="1347">
                  <c:v>3.28414862008337E-2</c:v>
                </c:pt>
                <c:pt idx="1348">
                  <c:v>2.7110531184284501E-2</c:v>
                </c:pt>
                <c:pt idx="1349">
                  <c:v>8.73153457023305</c:v>
                </c:pt>
                <c:pt idx="1350">
                  <c:v>0.95937659313457802</c:v>
                </c:pt>
                <c:pt idx="1351">
                  <c:v>8.5575079894230299E-2</c:v>
                </c:pt>
                <c:pt idx="1352">
                  <c:v>6.6411760730824296</c:v>
                </c:pt>
                <c:pt idx="1353">
                  <c:v>4.5318023155559203E-2</c:v>
                </c:pt>
                <c:pt idx="1354">
                  <c:v>2.47356952663473E-2</c:v>
                </c:pt>
                <c:pt idx="1355">
                  <c:v>0.13779458504219699</c:v>
                </c:pt>
                <c:pt idx="1356">
                  <c:v>3.7919998978961797E-2</c:v>
                </c:pt>
                <c:pt idx="1357">
                  <c:v>5.4632265273069002E-3</c:v>
                </c:pt>
                <c:pt idx="1358">
                  <c:v>1.3750142090868101E-3</c:v>
                </c:pt>
                <c:pt idx="1359">
                  <c:v>4.1706169635846099E-3</c:v>
                </c:pt>
                <c:pt idx="1360">
                  <c:v>1.7817623145717401E-3</c:v>
                </c:pt>
                <c:pt idx="1361">
                  <c:v>4.4541338844772399E-4</c:v>
                </c:pt>
                <c:pt idx="1362">
                  <c:v>5.05999268580303E-4</c:v>
                </c:pt>
                <c:pt idx="1363">
                  <c:v>5.7934717947277203</c:v>
                </c:pt>
                <c:pt idx="1364">
                  <c:v>1.5665537081942502E-2</c:v>
                </c:pt>
                <c:pt idx="1365">
                  <c:v>1.2225580841151801E-2</c:v>
                </c:pt>
                <c:pt idx="1366">
                  <c:v>0.25261838120292601</c:v>
                </c:pt>
                <c:pt idx="1367">
                  <c:v>6.8456671022579796E-3</c:v>
                </c:pt>
                <c:pt idx="1368">
                  <c:v>6.1343781181828899E-2</c:v>
                </c:pt>
                <c:pt idx="1369">
                  <c:v>5.5234126498597104E-3</c:v>
                </c:pt>
                <c:pt idx="1370">
                  <c:v>8.0333121051526304E-3</c:v>
                </c:pt>
                <c:pt idx="1371">
                  <c:v>1.8948141282839901E-3</c:v>
                </c:pt>
                <c:pt idx="1372">
                  <c:v>4.04666658455017E-4</c:v>
                </c:pt>
                <c:pt idx="1373" formatCode="0.00E+00">
                  <c:v>5.6967943082252698E-5</c:v>
                </c:pt>
                <c:pt idx="1374">
                  <c:v>1.07993411411979E-4</c:v>
                </c:pt>
                <c:pt idx="1375">
                  <c:v>1.9368237539751901E-4</c:v>
                </c:pt>
                <c:pt idx="1376">
                  <c:v>2.1066292163570501E-4</c:v>
                </c:pt>
                <c:pt idx="1377">
                  <c:v>11.0020077112652</c:v>
                </c:pt>
                <c:pt idx="1378">
                  <c:v>0.15023674023070999</c:v>
                </c:pt>
                <c:pt idx="1379">
                  <c:v>7.2639597426071801E-3</c:v>
                </c:pt>
                <c:pt idx="1380">
                  <c:v>3.0471919244748201E-2</c:v>
                </c:pt>
                <c:pt idx="1381">
                  <c:v>6.4204766944513303E-3</c:v>
                </c:pt>
                <c:pt idx="1382">
                  <c:v>3.0569113022762499E-3</c:v>
                </c:pt>
                <c:pt idx="1383">
                  <c:v>8.1323549229179708E-3</c:v>
                </c:pt>
                <c:pt idx="1384">
                  <c:v>16.041950190117301</c:v>
                </c:pt>
                <c:pt idx="1385">
                  <c:v>0.61151676782083397</c:v>
                </c:pt>
                <c:pt idx="1386">
                  <c:v>8.6107634433020899E-2</c:v>
                </c:pt>
                <c:pt idx="1387">
                  <c:v>9.3465563518293493E-3</c:v>
                </c:pt>
                <c:pt idx="1388">
                  <c:v>2.9019167173794699E-2</c:v>
                </c:pt>
                <c:pt idx="1389">
                  <c:v>9.5749917091355208</c:v>
                </c:pt>
                <c:pt idx="1390">
                  <c:v>8.8360616895506894E-2</c:v>
                </c:pt>
                <c:pt idx="1391">
                  <c:v>4.1959966861860203E-2</c:v>
                </c:pt>
                <c:pt idx="1392">
                  <c:v>4.5000353073044197</c:v>
                </c:pt>
                <c:pt idx="1393">
                  <c:v>8.4014641785053301E-2</c:v>
                </c:pt>
                <c:pt idx="1394">
                  <c:v>5.4578199086492401E-3</c:v>
                </c:pt>
                <c:pt idx="1395">
                  <c:v>5.3111416347384399E-3</c:v>
                </c:pt>
                <c:pt idx="1396">
                  <c:v>3.6346990213740301E-3</c:v>
                </c:pt>
                <c:pt idx="1397">
                  <c:v>3.8237643647933599E-3</c:v>
                </c:pt>
                <c:pt idx="1398">
                  <c:v>4.3374253098217901E-2</c:v>
                </c:pt>
                <c:pt idx="1399">
                  <c:v>8.9662577757272308E-3</c:v>
                </c:pt>
                <c:pt idx="1400">
                  <c:v>1.3698215417097201E-3</c:v>
                </c:pt>
                <c:pt idx="1401">
                  <c:v>4.1943319811724102E-4</c:v>
                </c:pt>
                <c:pt idx="1402">
                  <c:v>1.0626866883685E-3</c:v>
                </c:pt>
                <c:pt idx="1403">
                  <c:v>11.7584054502897</c:v>
                </c:pt>
                <c:pt idx="1404">
                  <c:v>3.3648306741333997E-2</c:v>
                </c:pt>
                <c:pt idx="1405">
                  <c:v>3.1837107100263197E-2</c:v>
                </c:pt>
                <c:pt idx="1406">
                  <c:v>8.7131148934635097E-2</c:v>
                </c:pt>
                <c:pt idx="1407">
                  <c:v>2.3717308128924301E-2</c:v>
                </c:pt>
                <c:pt idx="1408">
                  <c:v>3.1119809133071099E-3</c:v>
                </c:pt>
                <c:pt idx="1409">
                  <c:v>8.5217448729825104E-3</c:v>
                </c:pt>
                <c:pt idx="1410">
                  <c:v>3.2564825805197401E-3</c:v>
                </c:pt>
                <c:pt idx="1411">
                  <c:v>3.4856141186432299E-3</c:v>
                </c:pt>
                <c:pt idx="1412">
                  <c:v>3.9144725461873198E-3</c:v>
                </c:pt>
                <c:pt idx="1413">
                  <c:v>1.23339097467885E-3</c:v>
                </c:pt>
                <c:pt idx="1414">
                  <c:v>3.8663185875320501E-4</c:v>
                </c:pt>
                <c:pt idx="1415">
                  <c:v>8.5805364324938096E-4</c:v>
                </c:pt>
                <c:pt idx="1416">
                  <c:v>10.5080815967271</c:v>
                </c:pt>
                <c:pt idx="1417">
                  <c:v>0.12768198667618599</c:v>
                </c:pt>
                <c:pt idx="1418">
                  <c:v>0.47614145116771001</c:v>
                </c:pt>
                <c:pt idx="1419">
                  <c:v>0.30700975551285198</c:v>
                </c:pt>
                <c:pt idx="1420">
                  <c:v>4.33018091980394</c:v>
                </c:pt>
                <c:pt idx="1421">
                  <c:v>6.1657606712888197E-2</c:v>
                </c:pt>
                <c:pt idx="1422">
                  <c:v>2.0499520240712901</c:v>
                </c:pt>
                <c:pt idx="1423">
                  <c:v>7.2633421638337303E-2</c:v>
                </c:pt>
                <c:pt idx="1424">
                  <c:v>0.31717301063977199</c:v>
                </c:pt>
                <c:pt idx="1425">
                  <c:v>1.83565065590897E-2</c:v>
                </c:pt>
                <c:pt idx="1426">
                  <c:v>2.0166835098021302E-3</c:v>
                </c:pt>
                <c:pt idx="1427">
                  <c:v>4.3995346811759301E-4</c:v>
                </c:pt>
                <c:pt idx="1428">
                  <c:v>6.3992733856700901E-3</c:v>
                </c:pt>
                <c:pt idx="1429">
                  <c:v>1.16340328516244E-3</c:v>
                </c:pt>
                <c:pt idx="1430">
                  <c:v>2.47442907903697E-4</c:v>
                </c:pt>
                <c:pt idx="1431">
                  <c:v>7.2763064900252495E-4</c:v>
                </c:pt>
                <c:pt idx="1432">
                  <c:v>2.1225641610485201E-4</c:v>
                </c:pt>
                <c:pt idx="1433">
                  <c:v>4.0744618799885103E-4</c:v>
                </c:pt>
                <c:pt idx="1434">
                  <c:v>1.3812849354615599E-4</c:v>
                </c:pt>
                <c:pt idx="1435">
                  <c:v>3.42134782746662</c:v>
                </c:pt>
                <c:pt idx="1436">
                  <c:v>1.65167331376125E-3</c:v>
                </c:pt>
                <c:pt idx="1437">
                  <c:v>2.3453397414244198E-3</c:v>
                </c:pt>
                <c:pt idx="1438">
                  <c:v>1.9861217679930602E-3</c:v>
                </c:pt>
                <c:pt idx="1439">
                  <c:v>1.0489746263049301E-3</c:v>
                </c:pt>
                <c:pt idx="1440">
                  <c:v>4.4959498979141299E-4</c:v>
                </c:pt>
                <c:pt idx="1441">
                  <c:v>9.4874298975178295E-4</c:v>
                </c:pt>
                <c:pt idx="1442">
                  <c:v>1.17676447834069E-3</c:v>
                </c:pt>
                <c:pt idx="1443">
                  <c:v>2.5966678601655002</c:v>
                </c:pt>
                <c:pt idx="1444">
                  <c:v>1.3132523977097399E-3</c:v>
                </c:pt>
                <c:pt idx="1445">
                  <c:v>8.6344353302774401E-2</c:v>
                </c:pt>
                <c:pt idx="1446">
                  <c:v>17.800079688116501</c:v>
                </c:pt>
                <c:pt idx="1447">
                  <c:v>7.5186488324343104E-2</c:v>
                </c:pt>
                <c:pt idx="1448">
                  <c:v>5.6043719475495003E-2</c:v>
                </c:pt>
                <c:pt idx="1449">
                  <c:v>1.9567800478107199E-2</c:v>
                </c:pt>
                <c:pt idx="1450">
                  <c:v>1.07869922489811E-2</c:v>
                </c:pt>
                <c:pt idx="1451">
                  <c:v>6.6633251255402399</c:v>
                </c:pt>
                <c:pt idx="1452">
                  <c:v>0.20248270705861901</c:v>
                </c:pt>
                <c:pt idx="1453">
                  <c:v>6.77657121428983</c:v>
                </c:pt>
                <c:pt idx="1454">
                  <c:v>6.8428716886415604</c:v>
                </c:pt>
                <c:pt idx="1455">
                  <c:v>0.103861970910267</c:v>
                </c:pt>
                <c:pt idx="1456">
                  <c:v>2.58749408929368E-2</c:v>
                </c:pt>
                <c:pt idx="1457">
                  <c:v>5.7301261969877598E-3</c:v>
                </c:pt>
                <c:pt idx="1458">
                  <c:v>1.6203393573573699E-2</c:v>
                </c:pt>
                <c:pt idx="1459">
                  <c:v>6.5077893009117798E-3</c:v>
                </c:pt>
                <c:pt idx="1460">
                  <c:v>2.5507646696566599</c:v>
                </c:pt>
                <c:pt idx="1461">
                  <c:v>4.5055908050962303</c:v>
                </c:pt>
                <c:pt idx="1462">
                  <c:v>2.1950096181244601E-2</c:v>
                </c:pt>
                <c:pt idx="1463">
                  <c:v>4.3588598421280197E-3</c:v>
                </c:pt>
                <c:pt idx="1464">
                  <c:v>1.15851209481618E-2</c:v>
                </c:pt>
                <c:pt idx="1465">
                  <c:v>3.9757763336893898E-3</c:v>
                </c:pt>
                <c:pt idx="1466">
                  <c:v>0.254981486004147</c:v>
                </c:pt>
                <c:pt idx="1467">
                  <c:v>1.08446120403433E-2</c:v>
                </c:pt>
                <c:pt idx="1468">
                  <c:v>9.5934599640745601E-4</c:v>
                </c:pt>
                <c:pt idx="1469">
                  <c:v>1.53282894544348E-3</c:v>
                </c:pt>
                <c:pt idx="1470">
                  <c:v>5.8456958808017403E-4</c:v>
                </c:pt>
                <c:pt idx="1471">
                  <c:v>8.7383054944836693E-3</c:v>
                </c:pt>
                <c:pt idx="1472">
                  <c:v>1.25628631147059</c:v>
                </c:pt>
                <c:pt idx="1473">
                  <c:v>8.2770442606267203</c:v>
                </c:pt>
                <c:pt idx="1474">
                  <c:v>5.4388389802320003E-3</c:v>
                </c:pt>
                <c:pt idx="1475">
                  <c:v>9.1751092669554099E-3</c:v>
                </c:pt>
                <c:pt idx="1476">
                  <c:v>2.0791992106436999E-3</c:v>
                </c:pt>
                <c:pt idx="1477">
                  <c:v>1.9939757064435502E-3</c:v>
                </c:pt>
                <c:pt idx="1478">
                  <c:v>7.3261677997510603E-3</c:v>
                </c:pt>
                <c:pt idx="1479">
                  <c:v>1.2321989664453299E-3</c:v>
                </c:pt>
                <c:pt idx="1480">
                  <c:v>1.0819763671590099E-3</c:v>
                </c:pt>
                <c:pt idx="1481">
                  <c:v>1.8387373932431299E-3</c:v>
                </c:pt>
                <c:pt idx="1482">
                  <c:v>11.6572786767764</c:v>
                </c:pt>
                <c:pt idx="1483">
                  <c:v>12.400530961953899</c:v>
                </c:pt>
                <c:pt idx="1484">
                  <c:v>0.138806195581516</c:v>
                </c:pt>
                <c:pt idx="1485">
                  <c:v>6.1752011737109997</c:v>
                </c:pt>
                <c:pt idx="1486">
                  <c:v>0.13121075901248899</c:v>
                </c:pt>
                <c:pt idx="1487">
                  <c:v>7.4233137920143903</c:v>
                </c:pt>
                <c:pt idx="1488">
                  <c:v>0.283530393341624</c:v>
                </c:pt>
                <c:pt idx="1489">
                  <c:v>1.2310895833614E-2</c:v>
                </c:pt>
                <c:pt idx="1490">
                  <c:v>5.3070292504787103E-3</c:v>
                </c:pt>
                <c:pt idx="1491">
                  <c:v>2.2837424165961101E-2</c:v>
                </c:pt>
                <c:pt idx="1492">
                  <c:v>7.2541311572276099E-3</c:v>
                </c:pt>
                <c:pt idx="1493">
                  <c:v>6.8034269790895297E-4</c:v>
                </c:pt>
                <c:pt idx="1494">
                  <c:v>5.89174118972013E-3</c:v>
                </c:pt>
                <c:pt idx="1495">
                  <c:v>4.5535440647974101E-3</c:v>
                </c:pt>
                <c:pt idx="1496">
                  <c:v>6.6197669560038299E-3</c:v>
                </c:pt>
                <c:pt idx="1497">
                  <c:v>1.2060082667763E-3</c:v>
                </c:pt>
                <c:pt idx="1498">
                  <c:v>12.6981899968472</c:v>
                </c:pt>
                <c:pt idx="1499">
                  <c:v>0.533269428404889</c:v>
                </c:pt>
                <c:pt idx="1500">
                  <c:v>7.0229525295060196</c:v>
                </c:pt>
                <c:pt idx="1501">
                  <c:v>0.165146832415203</c:v>
                </c:pt>
                <c:pt idx="1502">
                  <c:v>2.89598208920658E-2</c:v>
                </c:pt>
                <c:pt idx="1503">
                  <c:v>1.1288544702743699E-2</c:v>
                </c:pt>
                <c:pt idx="1504">
                  <c:v>9.4467770377217805E-3</c:v>
                </c:pt>
                <c:pt idx="1505">
                  <c:v>1.54572888486832E-2</c:v>
                </c:pt>
                <c:pt idx="1506">
                  <c:v>1.7262709008164699E-2</c:v>
                </c:pt>
                <c:pt idx="1507">
                  <c:v>1.5506527535571401E-3</c:v>
                </c:pt>
                <c:pt idx="1508">
                  <c:v>1.0766799200127899E-2</c:v>
                </c:pt>
                <c:pt idx="1509">
                  <c:v>1.3507973673363401E-3</c:v>
                </c:pt>
                <c:pt idx="1510">
                  <c:v>1.94637603873693E-3</c:v>
                </c:pt>
                <c:pt idx="1511">
                  <c:v>1.4687211121939801E-3</c:v>
                </c:pt>
                <c:pt idx="1512">
                  <c:v>16.742398740603999</c:v>
                </c:pt>
                <c:pt idx="1513">
                  <c:v>0.80557493405929304</c:v>
                </c:pt>
                <c:pt idx="1514">
                  <c:v>0.78698362436560498</c:v>
                </c:pt>
                <c:pt idx="1515">
                  <c:v>10.689855769028201</c:v>
                </c:pt>
                <c:pt idx="1516">
                  <c:v>4.1858278713675597E-2</c:v>
                </c:pt>
                <c:pt idx="1517">
                  <c:v>5.0063512600942703E-2</c:v>
                </c:pt>
                <c:pt idx="1518">
                  <c:v>1.3333025474396401</c:v>
                </c:pt>
                <c:pt idx="1519">
                  <c:v>3.6431560869531497E-2</c:v>
                </c:pt>
                <c:pt idx="1520">
                  <c:v>2.3745858015352598E-3</c:v>
                </c:pt>
                <c:pt idx="1521">
                  <c:v>5.96747026872845E-4</c:v>
                </c:pt>
                <c:pt idx="1522">
                  <c:v>2.1550810949497699E-3</c:v>
                </c:pt>
                <c:pt idx="1523">
                  <c:v>3.32664566334821E-2</c:v>
                </c:pt>
                <c:pt idx="1524">
                  <c:v>3.9294646088232401</c:v>
                </c:pt>
                <c:pt idx="1525">
                  <c:v>9.80621812225578</c:v>
                </c:pt>
                <c:pt idx="1526">
                  <c:v>0.83591696127992199</c:v>
                </c:pt>
                <c:pt idx="1527">
                  <c:v>1.29890096826033E-2</c:v>
                </c:pt>
                <c:pt idx="1528">
                  <c:v>1.5066419551321699E-3</c:v>
                </c:pt>
                <c:pt idx="1529">
                  <c:v>1.9472765302106501E-3</c:v>
                </c:pt>
                <c:pt idx="1530">
                  <c:v>6.8430189306378699E-4</c:v>
                </c:pt>
                <c:pt idx="1531">
                  <c:v>3.45618046716156E-3</c:v>
                </c:pt>
                <c:pt idx="1532">
                  <c:v>6.8661748659359901E-4</c:v>
                </c:pt>
                <c:pt idx="1533">
                  <c:v>7.7343826679199196E-3</c:v>
                </c:pt>
                <c:pt idx="1534">
                  <c:v>11.7004103233726</c:v>
                </c:pt>
                <c:pt idx="1535">
                  <c:v>3.6828085969595303E-2</c:v>
                </c:pt>
                <c:pt idx="1536">
                  <c:v>2.90424081937223E-3</c:v>
                </c:pt>
                <c:pt idx="1537">
                  <c:v>1.18364450608066E-3</c:v>
                </c:pt>
                <c:pt idx="1538">
                  <c:v>6.8238672750296097</c:v>
                </c:pt>
                <c:pt idx="1539">
                  <c:v>9.7481318391473302</c:v>
                </c:pt>
                <c:pt idx="1540">
                  <c:v>5.2231874149924799E-2</c:v>
                </c:pt>
                <c:pt idx="1541">
                  <c:v>3.4524934642391203E-2</c:v>
                </c:pt>
                <c:pt idx="1542">
                  <c:v>0.203606237566333</c:v>
                </c:pt>
                <c:pt idx="1543">
                  <c:v>1.33327480344291E-2</c:v>
                </c:pt>
                <c:pt idx="1544">
                  <c:v>5.5012862839305399E-3</c:v>
                </c:pt>
                <c:pt idx="1545">
                  <c:v>2.0722936099931402</c:v>
                </c:pt>
                <c:pt idx="1546">
                  <c:v>3.9576314542657101</c:v>
                </c:pt>
                <c:pt idx="1547">
                  <c:v>5.46093362867897</c:v>
                </c:pt>
                <c:pt idx="1548">
                  <c:v>0.51277974594201203</c:v>
                </c:pt>
                <c:pt idx="1549">
                  <c:v>4.8911350752388199</c:v>
                </c:pt>
                <c:pt idx="1550">
                  <c:v>3.6078991473694901</c:v>
                </c:pt>
                <c:pt idx="1551">
                  <c:v>3.26588870035237E-2</c:v>
                </c:pt>
                <c:pt idx="1552">
                  <c:v>3.97388059549072E-3</c:v>
                </c:pt>
                <c:pt idx="1553">
                  <c:v>13.568124010841601</c:v>
                </c:pt>
                <c:pt idx="1554">
                  <c:v>4.9130609356922102E-2</c:v>
                </c:pt>
                <c:pt idx="1555">
                  <c:v>3.0657812744678301E-2</c:v>
                </c:pt>
                <c:pt idx="1556">
                  <c:v>5.1594115640327197E-2</c:v>
                </c:pt>
                <c:pt idx="1557">
                  <c:v>1.47024892622127E-2</c:v>
                </c:pt>
                <c:pt idx="1558">
                  <c:v>17.580091281520701</c:v>
                </c:pt>
                <c:pt idx="1559">
                  <c:v>4.3011401382585697E-2</c:v>
                </c:pt>
                <c:pt idx="1560">
                  <c:v>6.8161445225058501E-2</c:v>
                </c:pt>
                <c:pt idx="1561">
                  <c:v>4.6847693926601097E-2</c:v>
                </c:pt>
                <c:pt idx="1562">
                  <c:v>2.68913941504038E-2</c:v>
                </c:pt>
                <c:pt idx="1563">
                  <c:v>1.04096303088923E-2</c:v>
                </c:pt>
                <c:pt idx="1564">
                  <c:v>5.8317518496195904E-3</c:v>
                </c:pt>
                <c:pt idx="1565">
                  <c:v>3.6483345646835998E-3</c:v>
                </c:pt>
                <c:pt idx="1566">
                  <c:v>2.9665257969404501E-3</c:v>
                </c:pt>
                <c:pt idx="1567">
                  <c:v>6.2018409916596697</c:v>
                </c:pt>
                <c:pt idx="1568">
                  <c:v>2.5231215721409399E-2</c:v>
                </c:pt>
                <c:pt idx="1569">
                  <c:v>12.4546222247917</c:v>
                </c:pt>
                <c:pt idx="1570">
                  <c:v>0.35317885223348999</c:v>
                </c:pt>
                <c:pt idx="1571">
                  <c:v>0.112587506861089</c:v>
                </c:pt>
                <c:pt idx="1572">
                  <c:v>2.9601817536908399</c:v>
                </c:pt>
                <c:pt idx="1573">
                  <c:v>3.8118713333787399E-2</c:v>
                </c:pt>
                <c:pt idx="1574">
                  <c:v>4.0202617407295797E-2</c:v>
                </c:pt>
                <c:pt idx="1575">
                  <c:v>4.2065502384779997E-2</c:v>
                </c:pt>
                <c:pt idx="1576">
                  <c:v>1.30081659805227E-2</c:v>
                </c:pt>
                <c:pt idx="1577">
                  <c:v>11.3126046560155</c:v>
                </c:pt>
                <c:pt idx="1578">
                  <c:v>0.25900456815771</c:v>
                </c:pt>
                <c:pt idx="1579">
                  <c:v>3.0766618168995799E-2</c:v>
                </c:pt>
                <c:pt idx="1580">
                  <c:v>8.7567028998179502E-2</c:v>
                </c:pt>
                <c:pt idx="1581">
                  <c:v>4.0094389769752298E-2</c:v>
                </c:pt>
                <c:pt idx="1582">
                  <c:v>9.2653054637727994E-3</c:v>
                </c:pt>
                <c:pt idx="1583">
                  <c:v>2.25025990851068E-3</c:v>
                </c:pt>
                <c:pt idx="1584">
                  <c:v>4.3176569178929398</c:v>
                </c:pt>
                <c:pt idx="1585">
                  <c:v>0.25432491807469099</c:v>
                </c:pt>
                <c:pt idx="1586">
                  <c:v>9.5497743287826699E-3</c:v>
                </c:pt>
                <c:pt idx="1587">
                  <c:v>1.83232870024797</c:v>
                </c:pt>
                <c:pt idx="1588">
                  <c:v>1.26239549062512E-4</c:v>
                </c:pt>
                <c:pt idx="1589" formatCode="0.00E+00">
                  <c:v>7.6447114411681797E-5</c:v>
                </c:pt>
                <c:pt idx="1590">
                  <c:v>4.6969794793193102E-4</c:v>
                </c:pt>
                <c:pt idx="1591">
                  <c:v>3.5408991688697702E-4</c:v>
                </c:pt>
                <c:pt idx="1592">
                  <c:v>1.9331736649811599E-4</c:v>
                </c:pt>
                <c:pt idx="1593">
                  <c:v>9.7477759805918E-4</c:v>
                </c:pt>
                <c:pt idx="1594" formatCode="0.00E+00">
                  <c:v>5.5696675785345201E-5</c:v>
                </c:pt>
                <c:pt idx="1595" formatCode="0.00E+00">
                  <c:v>7.6739741078975203E-5</c:v>
                </c:pt>
                <c:pt idx="1596">
                  <c:v>1.9957864048007401E-3</c:v>
                </c:pt>
                <c:pt idx="1597">
                  <c:v>7.1024250975797099</c:v>
                </c:pt>
                <c:pt idx="1598">
                  <c:v>7.0081502807960101</c:v>
                </c:pt>
                <c:pt idx="1599">
                  <c:v>6.9485011764811502E-3</c:v>
                </c:pt>
                <c:pt idx="1600">
                  <c:v>1.35504141581499E-2</c:v>
                </c:pt>
                <c:pt idx="1601">
                  <c:v>0.37746731273698603</c:v>
                </c:pt>
                <c:pt idx="1602">
                  <c:v>4.7527641755860099E-2</c:v>
                </c:pt>
                <c:pt idx="1603">
                  <c:v>1.23294323505707E-3</c:v>
                </c:pt>
                <c:pt idx="1604">
                  <c:v>2.2533042857921701E-3</c:v>
                </c:pt>
                <c:pt idx="1605">
                  <c:v>5.7918129905584204E-3</c:v>
                </c:pt>
                <c:pt idx="1606">
                  <c:v>6.3419516805607301E-4</c:v>
                </c:pt>
                <c:pt idx="1607">
                  <c:v>2.1674024034979401E-3</c:v>
                </c:pt>
                <c:pt idx="1608">
                  <c:v>2.30474498214283E-4</c:v>
                </c:pt>
                <c:pt idx="1609">
                  <c:v>6.6834177476537905E-4</c:v>
                </c:pt>
                <c:pt idx="1610">
                  <c:v>4.3039924696954002E-4</c:v>
                </c:pt>
                <c:pt idx="1611">
                  <c:v>10.4069835475741</c:v>
                </c:pt>
                <c:pt idx="1612">
                  <c:v>2.9071441158784201E-2</c:v>
                </c:pt>
                <c:pt idx="1613">
                  <c:v>9.6395661708166006E-2</c:v>
                </c:pt>
                <c:pt idx="1614">
                  <c:v>3.4207986318649498E-2</c:v>
                </c:pt>
                <c:pt idx="1615">
                  <c:v>2.4600867563836799E-2</c:v>
                </c:pt>
                <c:pt idx="1616">
                  <c:v>3.3998445998691</c:v>
                </c:pt>
                <c:pt idx="1617">
                  <c:v>4.8988002938598002E-3</c:v>
                </c:pt>
                <c:pt idx="1618">
                  <c:v>1.8857099850399101E-2</c:v>
                </c:pt>
                <c:pt idx="1619">
                  <c:v>1.4401036978266199E-3</c:v>
                </c:pt>
                <c:pt idx="1620">
                  <c:v>2.98113915426112E-4</c:v>
                </c:pt>
                <c:pt idx="1621">
                  <c:v>2.9941827597218502E-4</c:v>
                </c:pt>
                <c:pt idx="1622">
                  <c:v>5.9925196196659804E-4</c:v>
                </c:pt>
                <c:pt idx="1623">
                  <c:v>3.5838930201764698E-4</c:v>
                </c:pt>
                <c:pt idx="1624">
                  <c:v>10.483718072856499</c:v>
                </c:pt>
                <c:pt idx="1625">
                  <c:v>0.16760146749930499</c:v>
                </c:pt>
                <c:pt idx="1626">
                  <c:v>7.5369287521906397E-3</c:v>
                </c:pt>
                <c:pt idx="1627">
                  <c:v>6.9803125631131401E-3</c:v>
                </c:pt>
                <c:pt idx="1628">
                  <c:v>3.4121507650640899E-3</c:v>
                </c:pt>
                <c:pt idx="1629">
                  <c:v>8.9675143830191192E-3</c:v>
                </c:pt>
                <c:pt idx="1630">
                  <c:v>17.851494138111299</c:v>
                </c:pt>
                <c:pt idx="1631">
                  <c:v>5.15146466890712E-2</c:v>
                </c:pt>
                <c:pt idx="1632">
                  <c:v>2.87897526349567E-2</c:v>
                </c:pt>
                <c:pt idx="1633">
                  <c:v>8.3007269913295493E-3</c:v>
                </c:pt>
                <c:pt idx="1634">
                  <c:v>6.0946001289963097E-3</c:v>
                </c:pt>
                <c:pt idx="1635">
                  <c:v>3.4770492147586599E-3</c:v>
                </c:pt>
                <c:pt idx="1636">
                  <c:v>1.9344407421090799E-2</c:v>
                </c:pt>
                <c:pt idx="1637">
                  <c:v>5.5812128011689596E-3</c:v>
                </c:pt>
                <c:pt idx="1638">
                  <c:v>2.7537882334356598</c:v>
                </c:pt>
                <c:pt idx="1639">
                  <c:v>0.66534999338734502</c:v>
                </c:pt>
                <c:pt idx="1640">
                  <c:v>1.17831557370191E-2</c:v>
                </c:pt>
                <c:pt idx="1641">
                  <c:v>1.0781468093061699E-3</c:v>
                </c:pt>
                <c:pt idx="1642">
                  <c:v>1.37125549259502E-2</c:v>
                </c:pt>
                <c:pt idx="1643">
                  <c:v>1.1454368401575799E-3</c:v>
                </c:pt>
                <c:pt idx="1644">
                  <c:v>1.96074595245523E-4</c:v>
                </c:pt>
                <c:pt idx="1645">
                  <c:v>1.31870739779434E-2</c:v>
                </c:pt>
                <c:pt idx="1646">
                  <c:v>4.5673574113275004</c:v>
                </c:pt>
                <c:pt idx="1647">
                  <c:v>2.4282631012700602</c:v>
                </c:pt>
                <c:pt idx="1648">
                  <c:v>1.2662235638365301E-2</c:v>
                </c:pt>
                <c:pt idx="1649">
                  <c:v>5.0380645405447497E-3</c:v>
                </c:pt>
                <c:pt idx="1650">
                  <c:v>4.1495478452291002E-3</c:v>
                </c:pt>
                <c:pt idx="1651">
                  <c:v>16.2355689482945</c:v>
                </c:pt>
                <c:pt idx="1652">
                  <c:v>21.657102665617199</c:v>
                </c:pt>
                <c:pt idx="1653">
                  <c:v>8.1528387291427806E-2</c:v>
                </c:pt>
                <c:pt idx="1654">
                  <c:v>0.17788629261772801</c:v>
                </c:pt>
                <c:pt idx="1655">
                  <c:v>6.6990218922541006E-2</c:v>
                </c:pt>
                <c:pt idx="1656">
                  <c:v>2.0297652781515199E-2</c:v>
                </c:pt>
                <c:pt idx="1657">
                  <c:v>4.5856926618398498E-2</c:v>
                </c:pt>
                <c:pt idx="1658">
                  <c:v>1.4848232262604399E-2</c:v>
                </c:pt>
                <c:pt idx="1659">
                  <c:v>3.4969771309913901E-3</c:v>
                </c:pt>
                <c:pt idx="1660">
                  <c:v>2.1510975338445699E-3</c:v>
                </c:pt>
                <c:pt idx="1661">
                  <c:v>2.41864645491318E-3</c:v>
                </c:pt>
                <c:pt idx="1662">
                  <c:v>2.5281231817704201E-3</c:v>
                </c:pt>
                <c:pt idx="1663">
                  <c:v>8.0723433311913296E-4</c:v>
                </c:pt>
                <c:pt idx="1664">
                  <c:v>2.9000690166998098E-3</c:v>
                </c:pt>
                <c:pt idx="1665">
                  <c:v>19.576743349088002</c:v>
                </c:pt>
                <c:pt idx="1666">
                  <c:v>7.8739562806605896</c:v>
                </c:pt>
                <c:pt idx="1667">
                  <c:v>7.1674336137832001E-2</c:v>
                </c:pt>
                <c:pt idx="1668">
                  <c:v>2.3139905413479701E-2</c:v>
                </c:pt>
                <c:pt idx="1669">
                  <c:v>1.3785435696632899E-2</c:v>
                </c:pt>
                <c:pt idx="1670">
                  <c:v>1.06020059987415E-2</c:v>
                </c:pt>
                <c:pt idx="1671">
                  <c:v>7.3876159457366697E-3</c:v>
                </c:pt>
                <c:pt idx="1672">
                  <c:v>6.69126998291069E-3</c:v>
                </c:pt>
                <c:pt idx="1673">
                  <c:v>5.4085066726035002E-3</c:v>
                </c:pt>
                <c:pt idx="1674">
                  <c:v>3.1826145539657299E-3</c:v>
                </c:pt>
                <c:pt idx="1675">
                  <c:v>2.9084437656068801E-2</c:v>
                </c:pt>
                <c:pt idx="1676">
                  <c:v>4.7198316500296402E-3</c:v>
                </c:pt>
                <c:pt idx="1677">
                  <c:v>3.1177270903062402</c:v>
                </c:pt>
                <c:pt idx="1678">
                  <c:v>1.06952210387589E-2</c:v>
                </c:pt>
                <c:pt idx="1679">
                  <c:v>1.36988287907627E-2</c:v>
                </c:pt>
                <c:pt idx="1680">
                  <c:v>2.67799596098676E-2</c:v>
                </c:pt>
                <c:pt idx="1681">
                  <c:v>5.0652914878608598E-3</c:v>
                </c:pt>
                <c:pt idx="1682">
                  <c:v>1.0867160645424701E-3</c:v>
                </c:pt>
                <c:pt idx="1683">
                  <c:v>1.02157894913867E-3</c:v>
                </c:pt>
                <c:pt idx="1684">
                  <c:v>19.498494184148399</c:v>
                </c:pt>
                <c:pt idx="1685">
                  <c:v>1.15733817302048E-2</c:v>
                </c:pt>
                <c:pt idx="1686">
                  <c:v>2.25690782915151E-2</c:v>
                </c:pt>
                <c:pt idx="1687">
                  <c:v>2.3840603976388302E-3</c:v>
                </c:pt>
                <c:pt idx="1688">
                  <c:v>4.57357253954637E-3</c:v>
                </c:pt>
                <c:pt idx="1689">
                  <c:v>4.82412895307227</c:v>
                </c:pt>
                <c:pt idx="1690">
                  <c:v>0.75715599047585502</c:v>
                </c:pt>
                <c:pt idx="1691">
                  <c:v>5.6653679270617296E-3</c:v>
                </c:pt>
                <c:pt idx="1692">
                  <c:v>2.2353565474726401E-3</c:v>
                </c:pt>
                <c:pt idx="1693">
                  <c:v>3.3166612666395401E-3</c:v>
                </c:pt>
                <c:pt idx="1694">
                  <c:v>1.9964579563085299E-3</c:v>
                </c:pt>
                <c:pt idx="1695">
                  <c:v>8.2832547972177997E-4</c:v>
                </c:pt>
                <c:pt idx="1696">
                  <c:v>3.7433401918174299E-3</c:v>
                </c:pt>
                <c:pt idx="1697">
                  <c:v>7.8086238243435502E-4</c:v>
                </c:pt>
                <c:pt idx="1698">
                  <c:v>5.9156489520295597E-4</c:v>
                </c:pt>
                <c:pt idx="1699">
                  <c:v>4.8745559339025103E-4</c:v>
                </c:pt>
                <c:pt idx="1700">
                  <c:v>4.4387709554891599E-3</c:v>
                </c:pt>
                <c:pt idx="1701">
                  <c:v>5.8063673379216097E-4</c:v>
                </c:pt>
                <c:pt idx="1702">
                  <c:v>1.9449988130205599E-4</c:v>
                </c:pt>
                <c:pt idx="1703">
                  <c:v>1.2213795165077401E-3</c:v>
                </c:pt>
                <c:pt idx="1704">
                  <c:v>1.9402390637625799E-4</c:v>
                </c:pt>
                <c:pt idx="1705">
                  <c:v>9.3887710909605602</c:v>
                </c:pt>
                <c:pt idx="1706">
                  <c:v>0.10573938641429199</c:v>
                </c:pt>
                <c:pt idx="1707">
                  <c:v>4.0256963459352004</c:v>
                </c:pt>
                <c:pt idx="1708">
                  <c:v>3.3337463748534102</c:v>
                </c:pt>
                <c:pt idx="1709">
                  <c:v>5.4058864280477499</c:v>
                </c:pt>
                <c:pt idx="1710">
                  <c:v>3.7803228829037701E-2</c:v>
                </c:pt>
                <c:pt idx="1711">
                  <c:v>3.36906374239518E-2</c:v>
                </c:pt>
                <c:pt idx="1712">
                  <c:v>4.9700346773935396E-3</c:v>
                </c:pt>
                <c:pt idx="1713">
                  <c:v>1.0546782056618201E-2</c:v>
                </c:pt>
                <c:pt idx="1714">
                  <c:v>7.3997328944255198E-3</c:v>
                </c:pt>
                <c:pt idx="1715">
                  <c:v>5.1226673121495996E-3</c:v>
                </c:pt>
                <c:pt idx="1716">
                  <c:v>1.2443191291442E-2</c:v>
                </c:pt>
                <c:pt idx="1717">
                  <c:v>1.5637933708356701E-3</c:v>
                </c:pt>
                <c:pt idx="1718">
                  <c:v>1.2082456782684099E-3</c:v>
                </c:pt>
                <c:pt idx="1719">
                  <c:v>6.7978649029698502E-4</c:v>
                </c:pt>
                <c:pt idx="1720">
                  <c:v>4.9834546075818498</c:v>
                </c:pt>
                <c:pt idx="1721">
                  <c:v>1.50184636001559</c:v>
                </c:pt>
                <c:pt idx="1722">
                  <c:v>5.1506878123168598E-3</c:v>
                </c:pt>
                <c:pt idx="1723">
                  <c:v>1.7071415060930101E-2</c:v>
                </c:pt>
                <c:pt idx="1724">
                  <c:v>14.1761366229837</c:v>
                </c:pt>
                <c:pt idx="1725">
                  <c:v>0.176288853851474</c:v>
                </c:pt>
                <c:pt idx="1726">
                  <c:v>7.0366820369784394E-2</c:v>
                </c:pt>
                <c:pt idx="1727">
                  <c:v>4.0804441552438599E-2</c:v>
                </c:pt>
                <c:pt idx="1728">
                  <c:v>1.0722210933742799E-2</c:v>
                </c:pt>
                <c:pt idx="1729">
                  <c:v>1.7864312129875599</c:v>
                </c:pt>
                <c:pt idx="1730">
                  <c:v>1.64513378196138</c:v>
                </c:pt>
                <c:pt idx="1731">
                  <c:v>4.3654198301571197E-2</c:v>
                </c:pt>
                <c:pt idx="1732">
                  <c:v>2.3675009350200501E-2</c:v>
                </c:pt>
                <c:pt idx="1733">
                  <c:v>1.9072115330747E-2</c:v>
                </c:pt>
                <c:pt idx="1734">
                  <c:v>5.4482344876935996E-3</c:v>
                </c:pt>
                <c:pt idx="1735">
                  <c:v>14.988370204176301</c:v>
                </c:pt>
                <c:pt idx="1736">
                  <c:v>0.164694020291237</c:v>
                </c:pt>
                <c:pt idx="1737">
                  <c:v>1.73369811595049E-2</c:v>
                </c:pt>
                <c:pt idx="1738">
                  <c:v>8.5256904811887697</c:v>
                </c:pt>
                <c:pt idx="1739">
                  <c:v>14.916579550356399</c:v>
                </c:pt>
                <c:pt idx="1740">
                  <c:v>6.02740593737962E-2</c:v>
                </c:pt>
                <c:pt idx="1741">
                  <c:v>4.9733213556237298E-2</c:v>
                </c:pt>
                <c:pt idx="1742">
                  <c:v>1.8525340077587701E-2</c:v>
                </c:pt>
                <c:pt idx="1743">
                  <c:v>1.47043176850587E-2</c:v>
                </c:pt>
                <c:pt idx="1744">
                  <c:v>1.6357615470148801E-2</c:v>
                </c:pt>
                <c:pt idx="1745">
                  <c:v>2.3000128373965301E-2</c:v>
                </c:pt>
                <c:pt idx="1746">
                  <c:v>6.0527324424299698</c:v>
                </c:pt>
                <c:pt idx="1747">
                  <c:v>7.0284279773147704E-2</c:v>
                </c:pt>
                <c:pt idx="1748">
                  <c:v>2.1177392783254499E-2</c:v>
                </c:pt>
                <c:pt idx="1749">
                  <c:v>1.77109699414153E-2</c:v>
                </c:pt>
                <c:pt idx="1750">
                  <c:v>1.5482669079417999E-2</c:v>
                </c:pt>
                <c:pt idx="1751">
                  <c:v>1.00386521980109E-2</c:v>
                </c:pt>
                <c:pt idx="1752">
                  <c:v>5.38857883017129E-3</c:v>
                </c:pt>
                <c:pt idx="1753">
                  <c:v>1.49686827721895E-3</c:v>
                </c:pt>
                <c:pt idx="1754">
                  <c:v>10.5623636615618</c:v>
                </c:pt>
                <c:pt idx="1755">
                  <c:v>2.6410906423748701E-2</c:v>
                </c:pt>
                <c:pt idx="1756">
                  <c:v>2.0033966910091201E-2</c:v>
                </c:pt>
                <c:pt idx="1757">
                  <c:v>0.19195533004752999</c:v>
                </c:pt>
                <c:pt idx="1758">
                  <c:v>1.6932219456751999E-2</c:v>
                </c:pt>
                <c:pt idx="1759">
                  <c:v>1.4901368537003599E-2</c:v>
                </c:pt>
                <c:pt idx="1760">
                  <c:v>7.4502959220721296E-3</c:v>
                </c:pt>
                <c:pt idx="1761">
                  <c:v>1.40514987770412E-3</c:v>
                </c:pt>
                <c:pt idx="1762">
                  <c:v>8.91581467203472E-4</c:v>
                </c:pt>
                <c:pt idx="1763">
                  <c:v>1.9931964876984602E-3</c:v>
                </c:pt>
                <c:pt idx="1764">
                  <c:v>1.6221619024068799E-3</c:v>
                </c:pt>
                <c:pt idx="1765">
                  <c:v>2.6790127925631602E-3</c:v>
                </c:pt>
                <c:pt idx="1766">
                  <c:v>4.2368375989087301</c:v>
                </c:pt>
                <c:pt idx="1767">
                  <c:v>0.162098769900381</c:v>
                </c:pt>
                <c:pt idx="1768">
                  <c:v>5.3507577939408003E-2</c:v>
                </c:pt>
                <c:pt idx="1769">
                  <c:v>8.5567992849178102E-3</c:v>
                </c:pt>
                <c:pt idx="1770">
                  <c:v>23.990280948042798</c:v>
                </c:pt>
                <c:pt idx="1771">
                  <c:v>0.235801219204063</c:v>
                </c:pt>
                <c:pt idx="1772">
                  <c:v>6.37939365564648E-2</c:v>
                </c:pt>
                <c:pt idx="1773">
                  <c:v>6.2934722850286506E-2</c:v>
                </c:pt>
                <c:pt idx="1774">
                  <c:v>2.3937695276387599E-2</c:v>
                </c:pt>
                <c:pt idx="1775">
                  <c:v>0.376797050407635</c:v>
                </c:pt>
                <c:pt idx="1776">
                  <c:v>2.2921929139343399E-3</c:v>
                </c:pt>
                <c:pt idx="1777">
                  <c:v>9.3132084840965401</c:v>
                </c:pt>
                <c:pt idx="1778">
                  <c:v>3.6744737469575697E-2</c:v>
                </c:pt>
                <c:pt idx="1779">
                  <c:v>5.8117595799203003E-2</c:v>
                </c:pt>
                <c:pt idx="1780">
                  <c:v>1.8686958462879402E-2</c:v>
                </c:pt>
                <c:pt idx="1781">
                  <c:v>0.16808855889896099</c:v>
                </c:pt>
                <c:pt idx="1782">
                  <c:v>5.2521006164214503E-3</c:v>
                </c:pt>
                <c:pt idx="1783">
                  <c:v>2.7492469879755099E-3</c:v>
                </c:pt>
                <c:pt idx="1784">
                  <c:v>2.04232411622928E-3</c:v>
                </c:pt>
                <c:pt idx="1785">
                  <c:v>1.9918719121321199E-3</c:v>
                </c:pt>
                <c:pt idx="1786">
                  <c:v>1.2056965662680099E-3</c:v>
                </c:pt>
                <c:pt idx="1787">
                  <c:v>7.7794505209782805E-4</c:v>
                </c:pt>
                <c:pt idx="1788">
                  <c:v>7.7976969628734596E-4</c:v>
                </c:pt>
                <c:pt idx="1789">
                  <c:v>12.1178572270387</c:v>
                </c:pt>
                <c:pt idx="1790">
                  <c:v>0.14601651931124099</c:v>
                </c:pt>
                <c:pt idx="1791">
                  <c:v>6.2379521092427405E-4</c:v>
                </c:pt>
                <c:pt idx="1792">
                  <c:v>15.3355809523594</c:v>
                </c:pt>
                <c:pt idx="1793">
                  <c:v>1.7908075954935401</c:v>
                </c:pt>
                <c:pt idx="1794">
                  <c:v>4.3038772781858102E-2</c:v>
                </c:pt>
                <c:pt idx="1795">
                  <c:v>3.28677757773476E-3</c:v>
                </c:pt>
                <c:pt idx="1796">
                  <c:v>1.71314682242673E-3</c:v>
                </c:pt>
                <c:pt idx="1797">
                  <c:v>1.7060940206495099E-2</c:v>
                </c:pt>
                <c:pt idx="1798">
                  <c:v>4.6990237231629896E-3</c:v>
                </c:pt>
                <c:pt idx="1799">
                  <c:v>1.9720494883652601E-3</c:v>
                </c:pt>
                <c:pt idx="1800">
                  <c:v>3.0117058681411401E-3</c:v>
                </c:pt>
                <c:pt idx="1801">
                  <c:v>1.4581127614150501E-3</c:v>
                </c:pt>
                <c:pt idx="1802">
                  <c:v>3.2642752565978901E-3</c:v>
                </c:pt>
                <c:pt idx="1803">
                  <c:v>8.6732141223655403E-4</c:v>
                </c:pt>
                <c:pt idx="1804">
                  <c:v>5.91016336421335E-4</c:v>
                </c:pt>
                <c:pt idx="1805">
                  <c:v>3.82421369406332E-4</c:v>
                </c:pt>
                <c:pt idx="1806">
                  <c:v>1.6077402195929699E-4</c:v>
                </c:pt>
                <c:pt idx="1807">
                  <c:v>2.35992654877503E-4</c:v>
                </c:pt>
                <c:pt idx="1808">
                  <c:v>4.79234001841282</c:v>
                </c:pt>
                <c:pt idx="1809">
                  <c:v>4.8003273207797202E-2</c:v>
                </c:pt>
                <c:pt idx="1810">
                  <c:v>6.0040258383628101E-2</c:v>
                </c:pt>
                <c:pt idx="1811">
                  <c:v>1.32332353814845E-2</c:v>
                </c:pt>
                <c:pt idx="1812">
                  <c:v>5.4191774520151396E-3</c:v>
                </c:pt>
                <c:pt idx="1813">
                  <c:v>2.8814961523497798E-3</c:v>
                </c:pt>
                <c:pt idx="1814">
                  <c:v>1.78289167563594E-3</c:v>
                </c:pt>
                <c:pt idx="1815">
                  <c:v>1.2209729151893001E-3</c:v>
                </c:pt>
                <c:pt idx="1816">
                  <c:v>1.02106297491055E-3</c:v>
                </c:pt>
                <c:pt idx="1817">
                  <c:v>11.0512612205215</c:v>
                </c:pt>
                <c:pt idx="1818">
                  <c:v>0.12115835842944001</c:v>
                </c:pt>
                <c:pt idx="1819">
                  <c:v>7.0979883364401503E-2</c:v>
                </c:pt>
                <c:pt idx="1820">
                  <c:v>5.7346564658221402</c:v>
                </c:pt>
                <c:pt idx="1821">
                  <c:v>1.59502206190822E-2</c:v>
                </c:pt>
                <c:pt idx="1822">
                  <c:v>0.27233955042849001</c:v>
                </c:pt>
                <c:pt idx="1823">
                  <c:v>9.0618300612463898E-3</c:v>
                </c:pt>
                <c:pt idx="1824">
                  <c:v>1.47064311136974</c:v>
                </c:pt>
                <c:pt idx="1825">
                  <c:v>8.4397790393411203E-3</c:v>
                </c:pt>
                <c:pt idx="1826">
                  <c:v>7.2098159230594696E-3</c:v>
                </c:pt>
                <c:pt idx="1827">
                  <c:v>4.1893056321973196E-3</c:v>
                </c:pt>
                <c:pt idx="1828">
                  <c:v>2.2520611048011301E-3</c:v>
                </c:pt>
                <c:pt idx="1829">
                  <c:v>0.840742941636201</c:v>
                </c:pt>
                <c:pt idx="1830">
                  <c:v>1.3108563655364101</c:v>
                </c:pt>
                <c:pt idx="1831">
                  <c:v>12.6470477559408</c:v>
                </c:pt>
                <c:pt idx="1832">
                  <c:v>5.8507231875079599E-2</c:v>
                </c:pt>
                <c:pt idx="1833">
                  <c:v>3.5895620179173797E-2</c:v>
                </c:pt>
                <c:pt idx="1834">
                  <c:v>6.9599624458609403E-3</c:v>
                </c:pt>
                <c:pt idx="1835">
                  <c:v>9.5134454655791904E-3</c:v>
                </c:pt>
                <c:pt idx="1836">
                  <c:v>0.29967226016215598</c:v>
                </c:pt>
                <c:pt idx="1837">
                  <c:v>4.2331373074941904E-3</c:v>
                </c:pt>
                <c:pt idx="1838">
                  <c:v>5.3917609505385296E-3</c:v>
                </c:pt>
                <c:pt idx="1839">
                  <c:v>10.3193334009102</c:v>
                </c:pt>
                <c:pt idx="1840">
                  <c:v>8.0327259545100504E-2</c:v>
                </c:pt>
                <c:pt idx="1841">
                  <c:v>5.7367774132082099E-2</c:v>
                </c:pt>
                <c:pt idx="1842">
                  <c:v>2.14742219911912E-2</c:v>
                </c:pt>
                <c:pt idx="1843">
                  <c:v>5.9954072759893498E-3</c:v>
                </c:pt>
                <c:pt idx="1844">
                  <c:v>7.6295089502416103E-3</c:v>
                </c:pt>
                <c:pt idx="1845">
                  <c:v>4.3962585636769802E-3</c:v>
                </c:pt>
                <c:pt idx="1846">
                  <c:v>2.85294608416686E-3</c:v>
                </c:pt>
                <c:pt idx="1847">
                  <c:v>1.7256520595800801E-3</c:v>
                </c:pt>
                <c:pt idx="1848">
                  <c:v>3.1325660505430101E-3</c:v>
                </c:pt>
                <c:pt idx="1849">
                  <c:v>9.3465182537144599E-4</c:v>
                </c:pt>
                <c:pt idx="1850">
                  <c:v>3.0256751648290998E-3</c:v>
                </c:pt>
                <c:pt idx="1851">
                  <c:v>3.3116599330934302</c:v>
                </c:pt>
                <c:pt idx="1852">
                  <c:v>3.6170442906000102</c:v>
                </c:pt>
                <c:pt idx="1853">
                  <c:v>0.53103312226340105</c:v>
                </c:pt>
                <c:pt idx="1854">
                  <c:v>1.67749067944067E-3</c:v>
                </c:pt>
                <c:pt idx="1855">
                  <c:v>1.31886462480359E-3</c:v>
                </c:pt>
                <c:pt idx="1856">
                  <c:v>2.0325662649177899E-3</c:v>
                </c:pt>
                <c:pt idx="1857">
                  <c:v>5.8509523628292896E-3</c:v>
                </c:pt>
                <c:pt idx="1858">
                  <c:v>4.60792111824065E-3</c:v>
                </c:pt>
                <c:pt idx="1859">
                  <c:v>1.04396651230367E-4</c:v>
                </c:pt>
                <c:pt idx="1860">
                  <c:v>2.7843570133460801E-4</c:v>
                </c:pt>
                <c:pt idx="1861">
                  <c:v>2.3896029183675201E-4</c:v>
                </c:pt>
                <c:pt idx="1862">
                  <c:v>1.6903927614444301E-4</c:v>
                </c:pt>
                <c:pt idx="1863">
                  <c:v>9.1525004188073395E-4</c:v>
                </c:pt>
                <c:pt idx="1864">
                  <c:v>2.9621421751664602E-4</c:v>
                </c:pt>
                <c:pt idx="1865">
                  <c:v>1.6876544556152201E-4</c:v>
                </c:pt>
                <c:pt idx="1866">
                  <c:v>5.8137966272156397E-4</c:v>
                </c:pt>
                <c:pt idx="1867">
                  <c:v>15.199688934915001</c:v>
                </c:pt>
                <c:pt idx="1868">
                  <c:v>4.7362043440024502E-2</c:v>
                </c:pt>
                <c:pt idx="1869">
                  <c:v>2.0840532409895401E-2</c:v>
                </c:pt>
                <c:pt idx="1870">
                  <c:v>3.8914523021719299E-2</c:v>
                </c:pt>
                <c:pt idx="1871">
                  <c:v>1.18969708038694E-2</c:v>
                </c:pt>
                <c:pt idx="1872">
                  <c:v>2.63996414265932E-3</c:v>
                </c:pt>
                <c:pt idx="1873">
                  <c:v>2.16592662341774E-3</c:v>
                </c:pt>
                <c:pt idx="1874">
                  <c:v>4.6235230374254102E-2</c:v>
                </c:pt>
                <c:pt idx="1875">
                  <c:v>9.2368329628844605E-4</c:v>
                </c:pt>
                <c:pt idx="1876">
                  <c:v>9.5038783492951097E-4</c:v>
                </c:pt>
                <c:pt idx="1877">
                  <c:v>3.06289225472022E-3</c:v>
                </c:pt>
                <c:pt idx="1878">
                  <c:v>32.515204952765799</c:v>
                </c:pt>
                <c:pt idx="1879">
                  <c:v>0.11881523897116</c:v>
                </c:pt>
                <c:pt idx="1880">
                  <c:v>1.06383387751898E-2</c:v>
                </c:pt>
                <c:pt idx="1881">
                  <c:v>3.4099372043845999E-2</c:v>
                </c:pt>
                <c:pt idx="1882">
                  <c:v>1.96868691474258E-2</c:v>
                </c:pt>
                <c:pt idx="1883">
                  <c:v>1.13761322587241E-3</c:v>
                </c:pt>
                <c:pt idx="1884">
                  <c:v>1.0911645949368499E-3</c:v>
                </c:pt>
                <c:pt idx="1885">
                  <c:v>5.5387087756544797E-3</c:v>
                </c:pt>
                <c:pt idx="1886">
                  <c:v>1.4385214537336801E-3</c:v>
                </c:pt>
                <c:pt idx="1887">
                  <c:v>7.0770230096628395E-4</c:v>
                </c:pt>
                <c:pt idx="1888">
                  <c:v>2.4259313434505101</c:v>
                </c:pt>
                <c:pt idx="1889">
                  <c:v>6.8098928468633897</c:v>
                </c:pt>
                <c:pt idx="1890">
                  <c:v>3.6261982502441898</c:v>
                </c:pt>
                <c:pt idx="1891">
                  <c:v>1.2061941831997301E-2</c:v>
                </c:pt>
                <c:pt idx="1892">
                  <c:v>6.0402065611322399E-3</c:v>
                </c:pt>
                <c:pt idx="1893">
                  <c:v>1.5311119656426101E-2</c:v>
                </c:pt>
                <c:pt idx="1894">
                  <c:v>0.15831715528052101</c:v>
                </c:pt>
                <c:pt idx="1895">
                  <c:v>1.13203551886354</c:v>
                </c:pt>
                <c:pt idx="1896">
                  <c:v>3.6477912517598999E-3</c:v>
                </c:pt>
                <c:pt idx="1897">
                  <c:v>1.2640873842460199E-2</c:v>
                </c:pt>
                <c:pt idx="1898">
                  <c:v>1.7221827551171499E-2</c:v>
                </c:pt>
                <c:pt idx="1899">
                  <c:v>3.3150089288272401E-4</c:v>
                </c:pt>
                <c:pt idx="1900">
                  <c:v>16.829669012257199</c:v>
                </c:pt>
                <c:pt idx="1901">
                  <c:v>0.35681553958378398</c:v>
                </c:pt>
                <c:pt idx="1902">
                  <c:v>3.0138915928865302</c:v>
                </c:pt>
                <c:pt idx="1903">
                  <c:v>0.16668829054218601</c:v>
                </c:pt>
                <c:pt idx="1904">
                  <c:v>3.46746340060635E-2</c:v>
                </c:pt>
                <c:pt idx="1905">
                  <c:v>4.3062393051553896E-3</c:v>
                </c:pt>
                <c:pt idx="1906">
                  <c:v>3.0190052107088501E-3</c:v>
                </c:pt>
                <c:pt idx="1907">
                  <c:v>1.8902426844437899E-3</c:v>
                </c:pt>
                <c:pt idx="1908">
                  <c:v>0.52740047571417703</c:v>
                </c:pt>
                <c:pt idx="1909">
                  <c:v>9.6876768050233597</c:v>
                </c:pt>
                <c:pt idx="1910">
                  <c:v>1.9110682330597999</c:v>
                </c:pt>
                <c:pt idx="1911">
                  <c:v>0.23942723328850599</c:v>
                </c:pt>
                <c:pt idx="1912">
                  <c:v>3.1777032733185601E-3</c:v>
                </c:pt>
                <c:pt idx="1913">
                  <c:v>5.0010697077058901E-2</c:v>
                </c:pt>
                <c:pt idx="1914">
                  <c:v>1.4363630060567601E-3</c:v>
                </c:pt>
                <c:pt idx="1915">
                  <c:v>2.55895919162008E-3</c:v>
                </c:pt>
                <c:pt idx="1916">
                  <c:v>3.91723217659067E-4</c:v>
                </c:pt>
                <c:pt idx="1917">
                  <c:v>2.2295759669232998E-3</c:v>
                </c:pt>
                <c:pt idx="1918">
                  <c:v>1.2310874087425299E-3</c:v>
                </c:pt>
                <c:pt idx="1919">
                  <c:v>2.4932317114129601E-3</c:v>
                </c:pt>
                <c:pt idx="1920">
                  <c:v>5.58022194356869E-3</c:v>
                </c:pt>
                <c:pt idx="1921">
                  <c:v>1.42329028356638E-3</c:v>
                </c:pt>
                <c:pt idx="1922">
                  <c:v>3.0426355393762799E-3</c:v>
                </c:pt>
                <c:pt idx="1923">
                  <c:v>16.468584883145098</c:v>
                </c:pt>
                <c:pt idx="1924">
                  <c:v>7.5062810117961796</c:v>
                </c:pt>
                <c:pt idx="1925">
                  <c:v>0.20615754354170701</c:v>
                </c:pt>
                <c:pt idx="1926">
                  <c:v>1.47679038601999E-3</c:v>
                </c:pt>
                <c:pt idx="1927">
                  <c:v>1.1318391382556499E-3</c:v>
                </c:pt>
                <c:pt idx="1928">
                  <c:v>2.1245132117115799E-3</c:v>
                </c:pt>
                <c:pt idx="1929">
                  <c:v>1.04530944780423E-3</c:v>
                </c:pt>
                <c:pt idx="1930">
                  <c:v>1.2950551728845201E-3</c:v>
                </c:pt>
                <c:pt idx="1931">
                  <c:v>1.8841196056536E-3</c:v>
                </c:pt>
                <c:pt idx="1932">
                  <c:v>2.3978269274353898E-3</c:v>
                </c:pt>
                <c:pt idx="1933">
                  <c:v>1.2987664150898501E-3</c:v>
                </c:pt>
                <c:pt idx="1934">
                  <c:v>20.2370454699501</c:v>
                </c:pt>
                <c:pt idx="1935">
                  <c:v>3.7065333108368699</c:v>
                </c:pt>
                <c:pt idx="1936">
                  <c:v>0.39592514168355902</c:v>
                </c:pt>
                <c:pt idx="1937">
                  <c:v>0.12257089117021699</c:v>
                </c:pt>
                <c:pt idx="1938">
                  <c:v>1.89547639645004E-3</c:v>
                </c:pt>
                <c:pt idx="1939">
                  <c:v>5.7754279779143602E-3</c:v>
                </c:pt>
                <c:pt idx="1940">
                  <c:v>5.8444314194699898E-3</c:v>
                </c:pt>
                <c:pt idx="1941">
                  <c:v>1.1293721915686099E-3</c:v>
                </c:pt>
                <c:pt idx="1942">
                  <c:v>1.13323803504056E-3</c:v>
                </c:pt>
                <c:pt idx="1943">
                  <c:v>1.4730772259894101E-2</c:v>
                </c:pt>
                <c:pt idx="1944">
                  <c:v>0.83540070963172597</c:v>
                </c:pt>
                <c:pt idx="1945">
                  <c:v>7.4921325377269703</c:v>
                </c:pt>
                <c:pt idx="1946">
                  <c:v>2.2847088963404202E-2</c:v>
                </c:pt>
                <c:pt idx="1947">
                  <c:v>7.0038718417304502E-3</c:v>
                </c:pt>
                <c:pt idx="1948">
                  <c:v>21.626054458552499</c:v>
                </c:pt>
                <c:pt idx="1949">
                  <c:v>0.16492346268466901</c:v>
                </c:pt>
                <c:pt idx="1950">
                  <c:v>9.7732159866268306E-2</c:v>
                </c:pt>
                <c:pt idx="1951">
                  <c:v>3.8500294553131198E-2</c:v>
                </c:pt>
                <c:pt idx="1952">
                  <c:v>1.0904021479142E-2</c:v>
                </c:pt>
                <c:pt idx="1953">
                  <c:v>9.5544962380529307E-3</c:v>
                </c:pt>
                <c:pt idx="1954">
                  <c:v>4.3754282035521896E-3</c:v>
                </c:pt>
                <c:pt idx="1955">
                  <c:v>4.1901198640204003E-3</c:v>
                </c:pt>
                <c:pt idx="1956">
                  <c:v>2.0798442057632302E-3</c:v>
                </c:pt>
                <c:pt idx="1957">
                  <c:v>2.4262190637163099E-3</c:v>
                </c:pt>
                <c:pt idx="1958">
                  <c:v>2.6567027655772699E-3</c:v>
                </c:pt>
                <c:pt idx="1959">
                  <c:v>5.0046275901583304</c:v>
                </c:pt>
                <c:pt idx="1960">
                  <c:v>2.3689278908673899</c:v>
                </c:pt>
                <c:pt idx="1961">
                  <c:v>5.2432230325392702E-2</c:v>
                </c:pt>
                <c:pt idx="1962">
                  <c:v>3.8273002151589701E-3</c:v>
                </c:pt>
                <c:pt idx="1963">
                  <c:v>6.9415576158749301</c:v>
                </c:pt>
                <c:pt idx="1964">
                  <c:v>30.429948587270498</c:v>
                </c:pt>
                <c:pt idx="1965">
                  <c:v>0.16211089584976399</c:v>
                </c:pt>
                <c:pt idx="1966">
                  <c:v>2.1388886530360099E-2</c:v>
                </c:pt>
                <c:pt idx="1967">
                  <c:v>1.6023518696897499E-2</c:v>
                </c:pt>
                <c:pt idx="1968">
                  <c:v>1.9324705528546801E-2</c:v>
                </c:pt>
                <c:pt idx="1969">
                  <c:v>1.00128092310995E-2</c:v>
                </c:pt>
                <c:pt idx="1970">
                  <c:v>7.2043482561809898E-3</c:v>
                </c:pt>
                <c:pt idx="1971">
                  <c:v>8.8350541149324596E-3</c:v>
                </c:pt>
                <c:pt idx="1972">
                  <c:v>7.7253775014156601E-3</c:v>
                </c:pt>
                <c:pt idx="1973">
                  <c:v>1.9766491935904098E-3</c:v>
                </c:pt>
                <c:pt idx="1974">
                  <c:v>1.6041366268808499E-3</c:v>
                </c:pt>
                <c:pt idx="1975">
                  <c:v>1.3237697782901799E-3</c:v>
                </c:pt>
                <c:pt idx="1976">
                  <c:v>4.4102507634375902E-3</c:v>
                </c:pt>
                <c:pt idx="1977">
                  <c:v>13.1292378844648</c:v>
                </c:pt>
                <c:pt idx="1978">
                  <c:v>1.6591720611943199</c:v>
                </c:pt>
                <c:pt idx="1979">
                  <c:v>4.9607248296500601E-2</c:v>
                </c:pt>
                <c:pt idx="1980">
                  <c:v>3.1148500621087601E-3</c:v>
                </c:pt>
                <c:pt idx="1981">
                  <c:v>2.8806583639382401E-3</c:v>
                </c:pt>
                <c:pt idx="1982">
                  <c:v>8.3164210593755696E-4</c:v>
                </c:pt>
                <c:pt idx="1983">
                  <c:v>5.6497364939889195E-4</c:v>
                </c:pt>
                <c:pt idx="1984">
                  <c:v>3.7907971448167799E-3</c:v>
                </c:pt>
                <c:pt idx="1985">
                  <c:v>9.2690914046322705E-4</c:v>
                </c:pt>
                <c:pt idx="1986">
                  <c:v>1.9345341636938199E-3</c:v>
                </c:pt>
                <c:pt idx="1987">
                  <c:v>5.7902581099322705E-4</c:v>
                </c:pt>
                <c:pt idx="1988">
                  <c:v>6.6680181569768104E-3</c:v>
                </c:pt>
                <c:pt idx="1989">
                  <c:v>4.4981419845380101E-4</c:v>
                </c:pt>
                <c:pt idx="1990">
                  <c:v>7.6277969622888797</c:v>
                </c:pt>
                <c:pt idx="1991">
                  <c:v>7.8326049679770998E-2</c:v>
                </c:pt>
                <c:pt idx="1992">
                  <c:v>1.40915024754919E-2</c:v>
                </c:pt>
                <c:pt idx="1993">
                  <c:v>11.018750716977999</c:v>
                </c:pt>
                <c:pt idx="1994">
                  <c:v>3.6198222744928898E-2</c:v>
                </c:pt>
                <c:pt idx="1995">
                  <c:v>2.08356852463502E-2</c:v>
                </c:pt>
                <c:pt idx="1996">
                  <c:v>4.9206376991910397E-2</c:v>
                </c:pt>
                <c:pt idx="1997">
                  <c:v>9.7091385316545598E-3</c:v>
                </c:pt>
                <c:pt idx="1998">
                  <c:v>3.5880277128358097E-2</c:v>
                </c:pt>
                <c:pt idx="1999">
                  <c:v>4.08637323519078E-3</c:v>
                </c:pt>
                <c:pt idx="2000">
                  <c:v>5.5922660984044602E-3</c:v>
                </c:pt>
                <c:pt idx="2001">
                  <c:v>4.9813965143216104E-3</c:v>
                </c:pt>
                <c:pt idx="2002">
                  <c:v>3.6961305144785901E-3</c:v>
                </c:pt>
                <c:pt idx="2003">
                  <c:v>6.5420972903890097E-4</c:v>
                </c:pt>
                <c:pt idx="2004">
                  <c:v>2.8152989274732299E-4</c:v>
                </c:pt>
                <c:pt idx="2005">
                  <c:v>9.4443951071290701E-4</c:v>
                </c:pt>
                <c:pt idx="2006">
                  <c:v>1.88215346142356E-4</c:v>
                </c:pt>
                <c:pt idx="2007">
                  <c:v>1.78882879186709E-3</c:v>
                </c:pt>
                <c:pt idx="2008">
                  <c:v>1.97071629091105E-4</c:v>
                </c:pt>
                <c:pt idx="2009">
                  <c:v>2.1908029308922899E-4</c:v>
                </c:pt>
                <c:pt idx="2010">
                  <c:v>1.51618000575753E-4</c:v>
                </c:pt>
                <c:pt idx="2011" formatCode="0.00E+00">
                  <c:v>5.0557102205063501E-5</c:v>
                </c:pt>
                <c:pt idx="2012">
                  <c:v>10.265668384710301</c:v>
                </c:pt>
                <c:pt idx="2013">
                  <c:v>7.1032880488176602</c:v>
                </c:pt>
                <c:pt idx="2014">
                  <c:v>0.16979905369005399</c:v>
                </c:pt>
                <c:pt idx="2015">
                  <c:v>4.3499512322737102E-3</c:v>
                </c:pt>
                <c:pt idx="2016">
                  <c:v>2.9196168570983501E-3</c:v>
                </c:pt>
                <c:pt idx="2017">
                  <c:v>1.1145910146511799E-2</c:v>
                </c:pt>
                <c:pt idx="2018">
                  <c:v>3.3914038942019401E-2</c:v>
                </c:pt>
                <c:pt idx="2019">
                  <c:v>1.27724949208139E-2</c:v>
                </c:pt>
                <c:pt idx="2020">
                  <c:v>1.4106740878214001E-3</c:v>
                </c:pt>
                <c:pt idx="2021">
                  <c:v>1.53366437508267E-4</c:v>
                </c:pt>
                <c:pt idx="2022">
                  <c:v>4.7539096434688703E-4</c:v>
                </c:pt>
                <c:pt idx="2023">
                  <c:v>1.4636124065258899E-4</c:v>
                </c:pt>
              </c:numCache>
            </c:numRef>
          </c:val>
          <c:smooth val="0"/>
          <c:extLst>
            <c:ext xmlns:c16="http://schemas.microsoft.com/office/drawing/2014/chart" uri="{C3380CC4-5D6E-409C-BE32-E72D297353CC}">
              <c16:uniqueId val="{00000000-91B1-4332-8F14-B74A1964786A}"/>
            </c:ext>
          </c:extLst>
        </c:ser>
        <c:dLbls>
          <c:showLegendKey val="0"/>
          <c:showVal val="0"/>
          <c:showCatName val="0"/>
          <c:showSerName val="0"/>
          <c:showPercent val="0"/>
          <c:showBubbleSize val="0"/>
        </c:dLbls>
        <c:smooth val="0"/>
        <c:axId val="496689232"/>
        <c:axId val="496686280"/>
      </c:lineChart>
      <c:catAx>
        <c:axId val="496689232"/>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6280"/>
        <c:crosses val="autoZero"/>
        <c:auto val="1"/>
        <c:lblAlgn val="ctr"/>
        <c:lblOffset val="100"/>
        <c:noMultiLvlLbl val="0"/>
      </c:catAx>
      <c:valAx>
        <c:axId val="4966862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92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jpg>
</file>

<file path=ppt/media/image11.jpg>
</file>

<file path=ppt/media/image12.jpg>
</file>

<file path=ppt/media/image13.jpg>
</file>

<file path=ppt/media/image14.jpg>
</file>

<file path=ppt/media/image15.png>
</file>

<file path=ppt/media/image16.jpg>
</file>

<file path=ppt/media/image17.PNG>
</file>

<file path=ppt/media/image18.PNG>
</file>

<file path=ppt/media/image19.png>
</file>

<file path=ppt/media/image2.jpg>
</file>

<file path=ppt/media/image20.png>
</file>

<file path=ppt/media/image22.png>
</file>

<file path=ppt/media/image3.png>
</file>

<file path=ppt/media/image4.PNG>
</file>

<file path=ppt/media/image5.PNG>
</file>

<file path=ppt/media/image6.PN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340EE8-F427-4621-8E96-9CE81E194E6E}" type="datetimeFigureOut">
              <a:rPr kumimoji="1" lang="ja-JP" altLang="en-US" smtClean="0"/>
              <a:t>2020/2/3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CC6D4A-44F2-40DC-9EFD-96DF5A23E818}" type="slidenum">
              <a:rPr kumimoji="1" lang="ja-JP" altLang="en-US" smtClean="0"/>
              <a:t>‹#›</a:t>
            </a:fld>
            <a:endParaRPr kumimoji="1" lang="ja-JP" altLang="en-US"/>
          </a:p>
        </p:txBody>
      </p:sp>
    </p:spTree>
    <p:extLst>
      <p:ext uri="{BB962C8B-B14F-4D97-AF65-F5344CB8AC3E}">
        <p14:creationId xmlns:p14="http://schemas.microsoft.com/office/powerpoint/2010/main" val="22853277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深層学習を用いた一般道路のロバストな車線補完と題して新潟大学工学部情報工学科林研究室所属の小松耀人が発表させていただきます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a:t>
            </a:fld>
            <a:endParaRPr kumimoji="1" lang="ja-JP" altLang="en-US"/>
          </a:p>
        </p:txBody>
      </p:sp>
    </p:spTree>
    <p:extLst>
      <p:ext uri="{BB962C8B-B14F-4D97-AF65-F5344CB8AC3E}">
        <p14:creationId xmlns:p14="http://schemas.microsoft.com/office/powerpoint/2010/main" val="3583463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続いて学習を進めたあとの結果です。こうしてみると影の位置が少し変わって若干車線が補完されただけの用に見えますが、先程の結果でも分かる通り、一旦このように画像を完全にマスクしてから再生成した結果がこの画像だということなので、</a:t>
            </a:r>
            <a:endParaRPr kumimoji="1" lang="en-US" altLang="ja-JP" dirty="0"/>
          </a:p>
          <a:p>
            <a:r>
              <a:rPr kumimoji="1" lang="ja-JP" altLang="en-US" dirty="0"/>
              <a:t>ある程度の領域であれば車線が途切れていたりしても補完できることが示されました。</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10</a:t>
            </a:fld>
            <a:endParaRPr kumimoji="1" lang="ja-JP" altLang="en-US"/>
          </a:p>
        </p:txBody>
      </p:sp>
    </p:spTree>
    <p:extLst>
      <p:ext uri="{BB962C8B-B14F-4D97-AF65-F5344CB8AC3E}">
        <p14:creationId xmlns:p14="http://schemas.microsoft.com/office/powerpoint/2010/main" val="34192804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実際に車線が途切れている画像を入れてみた結果です。</a:t>
            </a:r>
            <a:endParaRPr kumimoji="1" lang="en-US" altLang="ja-JP" dirty="0"/>
          </a:p>
          <a:p>
            <a:r>
              <a:rPr kumimoji="1" lang="ja-JP" altLang="en-US" dirty="0"/>
              <a:t>先程の結果ほど鮮明ではないですが、たしかに白線が延長されているのが見て取れます。</a:t>
            </a:r>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11</a:t>
            </a:fld>
            <a:endParaRPr kumimoji="1" lang="ja-JP" altLang="en-US"/>
          </a:p>
        </p:txBody>
      </p:sp>
    </p:spTree>
    <p:extLst>
      <p:ext uri="{BB962C8B-B14F-4D97-AF65-F5344CB8AC3E}">
        <p14:creationId xmlns:p14="http://schemas.microsoft.com/office/powerpoint/2010/main" val="8413956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今回のモデルは直線のみを教師データとして使用したので破線に関してはどう補完するかも検証しました。</a:t>
            </a:r>
            <a:endParaRPr kumimoji="1" lang="en-US" altLang="ja-JP" dirty="0"/>
          </a:p>
          <a:p>
            <a:r>
              <a:rPr kumimoji="1" lang="ja-JP" altLang="en-US" dirty="0"/>
              <a:t>その結果この二枚の画像からわかるように破線部に関しては周辺のアスファルト部分が広い手前側ほどアスファルトの色に近い色に補完したほうが自然であると学習したのが見て取れます。</a:t>
            </a:r>
            <a:endParaRPr kumimoji="1" lang="en-US" altLang="ja-JP" dirty="0"/>
          </a:p>
          <a:p>
            <a:r>
              <a:rPr kumimoji="1" lang="ja-JP" altLang="en-US" dirty="0"/>
              <a:t>やはり破線に関しては今後別の手法も考えていきたいと思います。</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12</a:t>
            </a:fld>
            <a:endParaRPr kumimoji="1" lang="ja-JP" altLang="en-US"/>
          </a:p>
        </p:txBody>
      </p:sp>
    </p:spTree>
    <p:extLst>
      <p:ext uri="{BB962C8B-B14F-4D97-AF65-F5344CB8AC3E}">
        <p14:creationId xmlns:p14="http://schemas.microsoft.com/office/powerpoint/2010/main" val="1621831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今回の結果としては</a:t>
            </a:r>
            <a:r>
              <a:rPr kumimoji="1" lang="en-US" altLang="ja-JP" dirty="0"/>
              <a:t>GLCIC</a:t>
            </a:r>
            <a:r>
              <a:rPr kumimoji="1" lang="ja-JP" altLang="en-US" dirty="0"/>
              <a:t>を利用して車線が途切れているところでも補完できることを示せた。</a:t>
            </a:r>
            <a:endParaRPr kumimoji="1" lang="en-US" altLang="ja-JP" dirty="0"/>
          </a:p>
          <a:p>
            <a:r>
              <a:rPr kumimoji="1" lang="ja-JP" altLang="en-US" dirty="0"/>
              <a:t>ただ、今回は時間とリソースの都合上データセットを直線の車線に絞ってしまったのでこれから学習対象を増やして破線部も補完できるようにしたい。</a:t>
            </a:r>
            <a:endParaRPr kumimoji="1" lang="en-US" altLang="ja-JP" dirty="0"/>
          </a:p>
          <a:p>
            <a:r>
              <a:rPr kumimoji="1" lang="ja-JP" altLang="en-US"/>
              <a:t>こんご他の手法も併用して車線を認識するところまで完成させたい。</a:t>
            </a:r>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13</a:t>
            </a:fld>
            <a:endParaRPr kumimoji="1" lang="ja-JP" altLang="en-US"/>
          </a:p>
        </p:txBody>
      </p:sp>
    </p:spTree>
    <p:extLst>
      <p:ext uri="{BB962C8B-B14F-4D97-AF65-F5344CB8AC3E}">
        <p14:creationId xmlns:p14="http://schemas.microsoft.com/office/powerpoint/2010/main" val="239093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Generative</a:t>
            </a:r>
            <a:r>
              <a:rPr kumimoji="1" lang="en-US" altLang="ja-JP" baseline="0" dirty="0"/>
              <a:t> Adversarial Network</a:t>
            </a:r>
            <a:r>
              <a:rPr kumimoji="1" lang="en-US" altLang="ja-JP" dirty="0"/>
              <a:t>(GAN)</a:t>
            </a:r>
            <a:r>
              <a:rPr kumimoji="1" lang="ja-JP" altLang="en-US" dirty="0"/>
              <a:t>はネットワークを生成側と判別側に分けて学習し、生成側は判別側を欺くように学習し、判別側は正しく生成されたデータと本物のデータを判別できるように学習します。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17</a:t>
            </a:fld>
            <a:endParaRPr kumimoji="1" lang="ja-JP" altLang="en-US"/>
          </a:p>
        </p:txBody>
      </p:sp>
    </p:spTree>
    <p:extLst>
      <p:ext uri="{BB962C8B-B14F-4D97-AF65-F5344CB8AC3E}">
        <p14:creationId xmlns:p14="http://schemas.microsoft.com/office/powerpoint/2010/main" val="15711244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absl-py</a:t>
            </a:r>
            <a:r>
              <a:rPr kumimoji="1" lang="en-US" altLang="ja-JP" dirty="0"/>
              <a:t>               0.9.0   </a:t>
            </a:r>
          </a:p>
          <a:p>
            <a:r>
              <a:rPr kumimoji="1" lang="en-US" altLang="ja-JP" dirty="0" err="1"/>
              <a:t>astor</a:t>
            </a:r>
            <a:r>
              <a:rPr kumimoji="1" lang="en-US" altLang="ja-JP" dirty="0"/>
              <a:t>                 0.8.1   </a:t>
            </a:r>
          </a:p>
          <a:p>
            <a:r>
              <a:rPr kumimoji="1" lang="en-US" altLang="ja-JP" dirty="0"/>
              <a:t>cycler                0.10.0  </a:t>
            </a:r>
          </a:p>
          <a:p>
            <a:r>
              <a:rPr kumimoji="1" lang="en-US" altLang="ja-JP" dirty="0" err="1"/>
              <a:t>gast</a:t>
            </a:r>
            <a:r>
              <a:rPr kumimoji="1" lang="en-US" altLang="ja-JP" dirty="0"/>
              <a:t>                  0.2.2   </a:t>
            </a:r>
          </a:p>
          <a:p>
            <a:r>
              <a:rPr kumimoji="1" lang="en-US" altLang="ja-JP" dirty="0"/>
              <a:t>google-pasta          0.1.8   </a:t>
            </a:r>
          </a:p>
          <a:p>
            <a:r>
              <a:rPr kumimoji="1" lang="en-US" altLang="ja-JP" dirty="0" err="1"/>
              <a:t>grpcio</a:t>
            </a:r>
            <a:r>
              <a:rPr kumimoji="1" lang="en-US" altLang="ja-JP" dirty="0"/>
              <a:t>                1.26.0</a:t>
            </a:r>
          </a:p>
          <a:p>
            <a:r>
              <a:rPr kumimoji="1" lang="en-US" altLang="ja-JP" dirty="0"/>
              <a:t>h5py                  2.10.0</a:t>
            </a:r>
          </a:p>
          <a:p>
            <a:r>
              <a:rPr kumimoji="1" lang="en-US" altLang="ja-JP" dirty="0" err="1"/>
              <a:t>Keras</a:t>
            </a:r>
            <a:r>
              <a:rPr kumimoji="1" lang="en-US" altLang="ja-JP" dirty="0"/>
              <a:t>                 2.3.1</a:t>
            </a:r>
          </a:p>
          <a:p>
            <a:r>
              <a:rPr kumimoji="1" lang="en-US" altLang="ja-JP" dirty="0" err="1"/>
              <a:t>Keras</a:t>
            </a:r>
            <a:r>
              <a:rPr kumimoji="1" lang="en-US" altLang="ja-JP" dirty="0"/>
              <a:t>-Applications    1.0.8</a:t>
            </a:r>
          </a:p>
          <a:p>
            <a:r>
              <a:rPr kumimoji="1" lang="en-US" altLang="ja-JP" dirty="0" err="1"/>
              <a:t>Keras</a:t>
            </a:r>
            <a:r>
              <a:rPr kumimoji="1" lang="en-US" altLang="ja-JP" dirty="0"/>
              <a:t>-Preprocessing   1.1.0</a:t>
            </a:r>
          </a:p>
          <a:p>
            <a:r>
              <a:rPr kumimoji="1" lang="en-US" altLang="ja-JP" dirty="0" err="1"/>
              <a:t>kiwisolver</a:t>
            </a:r>
            <a:r>
              <a:rPr kumimoji="1" lang="en-US" altLang="ja-JP" dirty="0"/>
              <a:t>            1.1.0</a:t>
            </a:r>
          </a:p>
          <a:p>
            <a:r>
              <a:rPr kumimoji="1" lang="en-US" altLang="ja-JP" dirty="0"/>
              <a:t>Markdown              3.1.1</a:t>
            </a:r>
          </a:p>
          <a:p>
            <a:r>
              <a:rPr kumimoji="1" lang="en-US" altLang="ja-JP" dirty="0" err="1"/>
              <a:t>matplotlib</a:t>
            </a:r>
            <a:r>
              <a:rPr kumimoji="1" lang="en-US" altLang="ja-JP" dirty="0"/>
              <a:t>            3.1.2</a:t>
            </a:r>
          </a:p>
          <a:p>
            <a:r>
              <a:rPr kumimoji="1" lang="en-US" altLang="ja-JP" dirty="0" err="1"/>
              <a:t>numpy</a:t>
            </a:r>
            <a:r>
              <a:rPr kumimoji="1" lang="en-US" altLang="ja-JP" dirty="0"/>
              <a:t>                 1.17.4</a:t>
            </a:r>
          </a:p>
          <a:p>
            <a:r>
              <a:rPr kumimoji="1" lang="en-US" altLang="ja-JP" dirty="0" err="1"/>
              <a:t>opencv</a:t>
            </a:r>
            <a:r>
              <a:rPr kumimoji="1" lang="en-US" altLang="ja-JP" dirty="0"/>
              <a:t>-</a:t>
            </a:r>
            <a:r>
              <a:rPr kumimoji="1" lang="en-US" altLang="ja-JP" dirty="0" err="1"/>
              <a:t>contrib</a:t>
            </a:r>
            <a:r>
              <a:rPr kumimoji="1" lang="en-US" altLang="ja-JP" dirty="0"/>
              <a:t>-python 4.1.2.30</a:t>
            </a:r>
          </a:p>
          <a:p>
            <a:r>
              <a:rPr kumimoji="1" lang="en-US" altLang="ja-JP" dirty="0" err="1"/>
              <a:t>opencv</a:t>
            </a:r>
            <a:r>
              <a:rPr kumimoji="1" lang="en-US" altLang="ja-JP" dirty="0"/>
              <a:t>-python         4.1.2.30</a:t>
            </a:r>
          </a:p>
          <a:p>
            <a:r>
              <a:rPr kumimoji="1" lang="en-US" altLang="ja-JP" dirty="0"/>
              <a:t>opt-</a:t>
            </a:r>
            <a:r>
              <a:rPr kumimoji="1" lang="en-US" altLang="ja-JP" dirty="0" err="1"/>
              <a:t>einsum</a:t>
            </a:r>
            <a:r>
              <a:rPr kumimoji="1" lang="en-US" altLang="ja-JP" dirty="0"/>
              <a:t>            3.1.0</a:t>
            </a:r>
          </a:p>
          <a:p>
            <a:r>
              <a:rPr kumimoji="1" lang="en-US" altLang="ja-JP" dirty="0"/>
              <a:t>pandas                0.25.3</a:t>
            </a:r>
          </a:p>
          <a:p>
            <a:r>
              <a:rPr kumimoji="1" lang="en-US" altLang="ja-JP" dirty="0"/>
              <a:t>Pillow                7.0.0</a:t>
            </a:r>
          </a:p>
          <a:p>
            <a:r>
              <a:rPr kumimoji="1" lang="en-US" altLang="ja-JP" dirty="0"/>
              <a:t>pip                   19.3.1</a:t>
            </a:r>
          </a:p>
          <a:p>
            <a:r>
              <a:rPr kumimoji="1" lang="en-US" altLang="ja-JP" dirty="0" err="1"/>
              <a:t>protobuf</a:t>
            </a:r>
            <a:r>
              <a:rPr kumimoji="1" lang="en-US" altLang="ja-JP" dirty="0"/>
              <a:t>              3.11.1</a:t>
            </a:r>
          </a:p>
          <a:p>
            <a:r>
              <a:rPr kumimoji="1" lang="en-US" altLang="ja-JP" dirty="0" err="1"/>
              <a:t>pyparsing</a:t>
            </a:r>
            <a:r>
              <a:rPr kumimoji="1" lang="en-US" altLang="ja-JP" dirty="0"/>
              <a:t>             2.4.5</a:t>
            </a:r>
          </a:p>
          <a:p>
            <a:r>
              <a:rPr kumimoji="1" lang="en-US" altLang="ja-JP" dirty="0"/>
              <a:t>python-</a:t>
            </a:r>
            <a:r>
              <a:rPr kumimoji="1" lang="en-US" altLang="ja-JP" dirty="0" err="1"/>
              <a:t>dateutil</a:t>
            </a:r>
            <a:r>
              <a:rPr kumimoji="1" lang="en-US" altLang="ja-JP" dirty="0"/>
              <a:t>       2.8.1</a:t>
            </a:r>
          </a:p>
          <a:p>
            <a:r>
              <a:rPr kumimoji="1" lang="en-US" altLang="ja-JP" dirty="0" err="1"/>
              <a:t>pytz</a:t>
            </a:r>
            <a:r>
              <a:rPr kumimoji="1" lang="en-US" altLang="ja-JP" dirty="0"/>
              <a:t>                  2019.3</a:t>
            </a:r>
          </a:p>
          <a:p>
            <a:r>
              <a:rPr kumimoji="1" lang="en-US" altLang="ja-JP" dirty="0" err="1"/>
              <a:t>PyYAML</a:t>
            </a:r>
            <a:r>
              <a:rPr kumimoji="1" lang="en-US" altLang="ja-JP" dirty="0"/>
              <a:t>                5.2</a:t>
            </a:r>
          </a:p>
          <a:p>
            <a:r>
              <a:rPr kumimoji="1" lang="en-US" altLang="ja-JP" dirty="0" err="1"/>
              <a:t>scipy</a:t>
            </a:r>
            <a:r>
              <a:rPr kumimoji="1" lang="en-US" altLang="ja-JP" dirty="0"/>
              <a:t>                 1.4.1</a:t>
            </a:r>
          </a:p>
          <a:p>
            <a:r>
              <a:rPr kumimoji="1" lang="en-US" altLang="ja-JP" dirty="0" err="1"/>
              <a:t>setuptools</a:t>
            </a:r>
            <a:r>
              <a:rPr kumimoji="1" lang="en-US" altLang="ja-JP" dirty="0"/>
              <a:t>            40.6.2</a:t>
            </a:r>
          </a:p>
          <a:p>
            <a:r>
              <a:rPr kumimoji="1" lang="en-US" altLang="ja-JP" dirty="0"/>
              <a:t>six                   1.13.0</a:t>
            </a:r>
          </a:p>
          <a:p>
            <a:r>
              <a:rPr kumimoji="1" lang="en-US" altLang="ja-JP" dirty="0" err="1"/>
              <a:t>tensorboard</a:t>
            </a:r>
            <a:r>
              <a:rPr kumimoji="1" lang="en-US" altLang="ja-JP" dirty="0"/>
              <a:t>           1.15.0</a:t>
            </a:r>
          </a:p>
          <a:p>
            <a:r>
              <a:rPr kumimoji="1" lang="en-US" altLang="ja-JP" dirty="0" err="1"/>
              <a:t>tensorflow</a:t>
            </a:r>
            <a:r>
              <a:rPr kumimoji="1" lang="en-US" altLang="ja-JP" dirty="0"/>
              <a:t>            1.15.0</a:t>
            </a:r>
          </a:p>
          <a:p>
            <a:r>
              <a:rPr kumimoji="1" lang="en-US" altLang="ja-JP" dirty="0" err="1"/>
              <a:t>tensorflow</a:t>
            </a:r>
            <a:r>
              <a:rPr kumimoji="1" lang="en-US" altLang="ja-JP" dirty="0"/>
              <a:t>-estimator  1.15.1</a:t>
            </a:r>
          </a:p>
          <a:p>
            <a:r>
              <a:rPr kumimoji="1" lang="en-US" altLang="ja-JP" dirty="0" err="1"/>
              <a:t>termcolor</a:t>
            </a:r>
            <a:r>
              <a:rPr kumimoji="1" lang="en-US" altLang="ja-JP" dirty="0"/>
              <a:t>             1.1.0</a:t>
            </a:r>
          </a:p>
          <a:p>
            <a:r>
              <a:rPr kumimoji="1" lang="en-US" altLang="ja-JP" dirty="0" err="1"/>
              <a:t>tqdm</a:t>
            </a:r>
            <a:r>
              <a:rPr kumimoji="1" lang="en-US" altLang="ja-JP" dirty="0"/>
              <a:t>                  4.41.1</a:t>
            </a:r>
          </a:p>
          <a:p>
            <a:r>
              <a:rPr kumimoji="1" lang="en-US" altLang="ja-JP" dirty="0" err="1"/>
              <a:t>Werkzeug</a:t>
            </a:r>
            <a:r>
              <a:rPr kumimoji="1" lang="en-US" altLang="ja-JP" dirty="0"/>
              <a:t>              0.16.0</a:t>
            </a:r>
          </a:p>
          <a:p>
            <a:r>
              <a:rPr kumimoji="1" lang="en-US" altLang="ja-JP" dirty="0"/>
              <a:t>wheel                 0.33.6</a:t>
            </a:r>
          </a:p>
          <a:p>
            <a:r>
              <a:rPr kumimoji="1" lang="en-US" altLang="ja-JP" dirty="0" err="1"/>
              <a:t>wrapt</a:t>
            </a:r>
            <a:r>
              <a:rPr kumimoji="1" lang="en-US" altLang="ja-JP" dirty="0"/>
              <a:t>                 1.11.2</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19</a:t>
            </a:fld>
            <a:endParaRPr kumimoji="1" lang="ja-JP" altLang="en-US"/>
          </a:p>
        </p:txBody>
      </p:sp>
    </p:spTree>
    <p:extLst>
      <p:ext uri="{BB962C8B-B14F-4D97-AF65-F5344CB8AC3E}">
        <p14:creationId xmlns:p14="http://schemas.microsoft.com/office/powerpoint/2010/main" val="15804882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20</a:t>
            </a:fld>
            <a:endParaRPr kumimoji="1" lang="ja-JP" altLang="en-US"/>
          </a:p>
        </p:txBody>
      </p:sp>
    </p:spTree>
    <p:extLst>
      <p:ext uri="{BB962C8B-B14F-4D97-AF65-F5344CB8AC3E}">
        <p14:creationId xmlns:p14="http://schemas.microsoft.com/office/powerpoint/2010/main" val="3459416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私がこの研究テーマを選択した背景として、近年高齢者による事故もふえ自動運転の需要が高まってきている。</a:t>
            </a:r>
            <a:endParaRPr kumimoji="1" lang="en-US" altLang="ja-JP" dirty="0"/>
          </a:p>
          <a:p>
            <a:r>
              <a:rPr kumimoji="1" lang="ja-JP" altLang="en-US" dirty="0"/>
              <a:t>日本でも</a:t>
            </a:r>
            <a:r>
              <a:rPr kumimoji="1" lang="en-US" altLang="ja-JP" dirty="0"/>
              <a:t>5</a:t>
            </a:r>
            <a:r>
              <a:rPr kumimoji="1" lang="ja-JP" altLang="en-US" dirty="0"/>
              <a:t>月末に道路交通法が改正されて、運転中一定条件を満たしていればドライバーが正面から目を話してカーナビを操作したり、スマートフォンを操作しても大丈夫になった。来年春には国産車初のレベル</a:t>
            </a:r>
            <a:r>
              <a:rPr kumimoji="1" lang="en-US" altLang="ja-JP" dirty="0"/>
              <a:t>3</a:t>
            </a:r>
            <a:r>
              <a:rPr kumimoji="1" lang="ja-JP" altLang="en-US" dirty="0"/>
              <a:t>の自動運転を実現した車も発売される。</a:t>
            </a:r>
            <a:endParaRPr kumimoji="1" lang="en-US" altLang="ja-JP" dirty="0"/>
          </a:p>
          <a:p>
            <a:r>
              <a:rPr kumimoji="1" lang="ja-JP" altLang="en-US" dirty="0"/>
              <a:t>ただ、現状実際に実現しているのは高速道路上で渋滞時に前車を追跡する場合など非常に限られた状況でしかない。</a:t>
            </a:r>
            <a:endParaRPr kumimoji="1" lang="en-US" altLang="ja-JP" dirty="0"/>
          </a:p>
          <a:p>
            <a:r>
              <a:rPr kumimoji="1" lang="ja-JP" altLang="en-US" dirty="0"/>
              <a:t>さらに、それらの技術の根幹には高精度地図があり、高速道路上の地図は変更も比較的少なくかつ白線等もきちんと整備されているので自動運転の実現という面で考えれば比較的簡単な状況である。</a:t>
            </a:r>
            <a:endParaRPr kumimoji="1" lang="en-US" altLang="ja-JP" dirty="0"/>
          </a:p>
          <a:p>
            <a:r>
              <a:rPr kumimoji="1" lang="ja-JP" altLang="en-US" dirty="0"/>
              <a:t>しかし、現実問題高精度地図は道路全体の</a:t>
            </a:r>
            <a:r>
              <a:rPr kumimoji="1" lang="en-US" altLang="ja-JP" dirty="0"/>
              <a:t>1%</a:t>
            </a:r>
            <a:r>
              <a:rPr kumimoji="1" lang="ja-JP" altLang="en-US" dirty="0" err="1"/>
              <a:t>にも</a:t>
            </a:r>
            <a:r>
              <a:rPr kumimoji="1" lang="ja-JP" altLang="en-US" dirty="0"/>
              <a:t>満たない領域でしか整備されておらず、ドライブレコーダーのデータなどから生成する手法も研究されているが、未だ実用段階には至っていない。よって現段階では高精度地図の整備には人的コストが大きくかかるのでやはり一般道での自動運転の実現には予め用意されている情報だけでなく自車周りの環境を自車自身で測位する必要がある。</a:t>
            </a:r>
            <a:endParaRPr kumimoji="1" lang="en-US" altLang="ja-JP" dirty="0"/>
          </a:p>
          <a:p>
            <a:r>
              <a:rPr kumimoji="1" lang="ja-JP" altLang="en-US" dirty="0"/>
              <a:t>そこで問題になってくるのが白線をいかにして検知するかということである。</a:t>
            </a:r>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a:t>
            </a:fld>
            <a:endParaRPr kumimoji="1" lang="ja-JP" altLang="en-US"/>
          </a:p>
        </p:txBody>
      </p:sp>
    </p:spTree>
    <p:extLst>
      <p:ext uri="{BB962C8B-B14F-4D97-AF65-F5344CB8AC3E}">
        <p14:creationId xmlns:p14="http://schemas.microsoft.com/office/powerpoint/2010/main" val="38949166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白線を認識するにあたって非常に大きな壁となるのが白線に途切れやかすれがあることです。</a:t>
            </a:r>
            <a:endParaRPr kumimoji="1" lang="en-US" altLang="ja-JP" dirty="0"/>
          </a:p>
          <a:p>
            <a:r>
              <a:rPr kumimoji="1" lang="ja-JP" altLang="en-US" dirty="0"/>
              <a:t>左の画像に示すように高速道路やバイパスなどのような高規格幹線道路では舗装や白線の更新頻度も高くあまりかすれていたり途切れていたりすることはありませんが、</a:t>
            </a:r>
            <a:endParaRPr kumimoji="1" lang="en-US" altLang="ja-JP" dirty="0"/>
          </a:p>
          <a:p>
            <a:r>
              <a:rPr kumimoji="1" lang="ja-JP" altLang="en-US" dirty="0"/>
              <a:t>右の画像に示すようなまちなかの一般道路では白線が途切れていたりかすれていたりする箇所が多くあり、ここを補完してあげることによって画像によって白線を認識する精度を高めようとするのが今回の私の提案手法で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3</a:t>
            </a:fld>
            <a:endParaRPr kumimoji="1" lang="ja-JP" altLang="en-US"/>
          </a:p>
        </p:txBody>
      </p:sp>
    </p:spTree>
    <p:extLst>
      <p:ext uri="{BB962C8B-B14F-4D97-AF65-F5344CB8AC3E}">
        <p14:creationId xmlns:p14="http://schemas.microsoft.com/office/powerpoint/2010/main" val="742324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今回私が用いた手法がこちらの</a:t>
            </a:r>
            <a:r>
              <a:rPr lang="en-US" altLang="ja-JP" dirty="0"/>
              <a:t>Globally and Locally Consistent Image Completion</a:t>
            </a:r>
            <a:r>
              <a:rPr lang="ja-JP" altLang="en-US" dirty="0"/>
              <a:t>という手法です。</a:t>
            </a:r>
            <a:endParaRPr lang="en-US" altLang="ja-JP" dirty="0"/>
          </a:p>
          <a:p>
            <a:r>
              <a:rPr kumimoji="1" lang="ja-JP" altLang="en-US" dirty="0"/>
              <a:t>この手法は敵対的生成ネットワーク</a:t>
            </a:r>
            <a:r>
              <a:rPr kumimoji="1" lang="en-US" altLang="ja-JP" dirty="0"/>
              <a:t>(GAN)</a:t>
            </a:r>
            <a:r>
              <a:rPr kumimoji="1" lang="ja-JP" altLang="en-US" dirty="0"/>
              <a:t>の一種で、この研究が発表されるまで画像補完ではマスクした部分に対してその画像の中のある部分を持ってきたり、データベースの中から適すると考えられる画像の一部を持ってきてはめ込んだりなど、</a:t>
            </a:r>
            <a:endParaRPr kumimoji="1" lang="en-US" altLang="ja-JP" dirty="0"/>
          </a:p>
          <a:p>
            <a:r>
              <a:rPr kumimoji="1" lang="ja-JP" altLang="en-US" dirty="0"/>
              <a:t>新しく画像を生成するのではなく有るものの中から最良の候補を選んで貼り付けるアプローチが主流でした。</a:t>
            </a:r>
            <a:endParaRPr kumimoji="1" lang="en-US" altLang="ja-JP" dirty="0"/>
          </a:p>
          <a:p>
            <a:r>
              <a:rPr kumimoji="1" lang="ja-JP" altLang="en-US" dirty="0"/>
              <a:t>そんな中でこの手法</a:t>
            </a:r>
            <a:r>
              <a:rPr kumimoji="1" lang="en-US" altLang="ja-JP" dirty="0"/>
              <a:t>(GLCIC)</a:t>
            </a:r>
            <a:r>
              <a:rPr kumimoji="1" lang="ja-JP" altLang="en-US" dirty="0"/>
              <a:t>は</a:t>
            </a:r>
            <a:r>
              <a:rPr kumimoji="1" lang="en-US" altLang="ja-JP" dirty="0"/>
              <a:t>GAN</a:t>
            </a:r>
            <a:r>
              <a:rPr kumimoji="1" lang="ja-JP" altLang="en-US" dirty="0"/>
              <a:t>を用いてマスク部分と画像全体についてそれぞれ学習をおこなう事によって、それまで画像になかったものを生み出せるようになったのです。</a:t>
            </a:r>
            <a:endParaRPr kumimoji="1" lang="en-US" altLang="ja-JP" dirty="0"/>
          </a:p>
          <a:p>
            <a:r>
              <a:rPr kumimoji="1" lang="ja-JP" altLang="en-US" dirty="0"/>
              <a:t>次の動画を御覧ください</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4</a:t>
            </a:fld>
            <a:endParaRPr kumimoji="1" lang="ja-JP" altLang="en-US"/>
          </a:p>
        </p:txBody>
      </p:sp>
    </p:spTree>
    <p:extLst>
      <p:ext uri="{BB962C8B-B14F-4D97-AF65-F5344CB8AC3E}">
        <p14:creationId xmlns:p14="http://schemas.microsoft.com/office/powerpoint/2010/main" val="936816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このスライドでは今回使った手法の概要を説明します。</a:t>
            </a:r>
            <a:endParaRPr kumimoji="1" lang="en-US" altLang="ja-JP" dirty="0"/>
          </a:p>
          <a:p>
            <a:r>
              <a:rPr kumimoji="1" lang="en-US" altLang="ja-JP" dirty="0"/>
              <a:t>GLCIC</a:t>
            </a:r>
            <a:r>
              <a:rPr kumimoji="1" lang="ja-JP" altLang="en-US" dirty="0"/>
              <a:t>は</a:t>
            </a:r>
            <a:r>
              <a:rPr kumimoji="1" lang="en-US" altLang="ja-JP" dirty="0"/>
              <a:t>GAN</a:t>
            </a:r>
            <a:r>
              <a:rPr kumimoji="1" lang="ja-JP" altLang="en-US" dirty="0"/>
              <a:t>の一種でネットワークをマスク分を補完する部分と補完した部分について整合性を判定する部分、画像全体の整合性を判定する部分の</a:t>
            </a:r>
            <a:r>
              <a:rPr kumimoji="1" lang="en-US" altLang="ja-JP" dirty="0"/>
              <a:t>3</a:t>
            </a:r>
            <a:r>
              <a:rPr kumimoji="1" lang="ja-JP" altLang="en-US" dirty="0" err="1"/>
              <a:t>つに</a:t>
            </a:r>
            <a:r>
              <a:rPr kumimoji="1" lang="ja-JP" altLang="en-US" dirty="0"/>
              <a:t>分け、生成する側は判定側を欺くように学習し、判定する側はマスク部の自然さを判定する側と全体の自然さを判定する側に別れてそれぞれが偽物と本物を見抜くように学習します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5</a:t>
            </a:fld>
            <a:endParaRPr kumimoji="1" lang="ja-JP" altLang="en-US"/>
          </a:p>
        </p:txBody>
      </p:sp>
    </p:spTree>
    <p:extLst>
      <p:ext uri="{BB962C8B-B14F-4D97-AF65-F5344CB8AC3E}">
        <p14:creationId xmlns:p14="http://schemas.microsoft.com/office/powerpoint/2010/main" val="3300023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手法の特徴としては、先程も述べたように画像内の他の領域やデータベース上にある画像の一部しか使用できなかったのを新しいものを生成できるようにしたことと、ネットワーク内に拡張畳み込み層を使用したことによって受容野を広げつつ解像度を落とさないで補完できるよう</a:t>
            </a:r>
            <a:r>
              <a:rPr kumimoji="1" lang="ja-JP" altLang="en-US" dirty="0" err="1"/>
              <a:t>うに</a:t>
            </a:r>
            <a:r>
              <a:rPr kumimoji="1" lang="en-US" altLang="ja-JP" dirty="0"/>
              <a:t>(</a:t>
            </a:r>
            <a:r>
              <a:rPr kumimoji="1" lang="ja-JP" altLang="en-US" dirty="0"/>
              <a:t>つまり従来手法よりマスク領域を広げても自然に補完できるように</a:t>
            </a:r>
            <a:r>
              <a:rPr kumimoji="1" lang="en-US" altLang="ja-JP" dirty="0"/>
              <a:t>)</a:t>
            </a:r>
            <a:r>
              <a:rPr kumimoji="1" lang="ja-JP" altLang="en-US" dirty="0"/>
              <a:t>なったことです。</a:t>
            </a:r>
            <a:endParaRPr kumimoji="1" lang="en-US" altLang="ja-JP" dirty="0"/>
          </a:p>
          <a:p>
            <a:r>
              <a:rPr kumimoji="1" lang="ja-JP" altLang="en-US" dirty="0"/>
              <a:t>ただし、その代わりに学習に膨大なリソースが必要になってしまうことが欠点で、先程のデモのモデルは</a:t>
            </a:r>
            <a:r>
              <a:rPr kumimoji="1" lang="en-US" altLang="ja-JP" dirty="0"/>
              <a:t>GPU(K80)</a:t>
            </a:r>
            <a:r>
              <a:rPr kumimoji="1" lang="ja-JP" altLang="en-US" dirty="0"/>
              <a:t>を</a:t>
            </a:r>
            <a:r>
              <a:rPr kumimoji="1" lang="en-US" altLang="ja-JP" dirty="0"/>
              <a:t>4</a:t>
            </a:r>
            <a:r>
              <a:rPr kumimoji="1" lang="ja-JP" altLang="en-US" dirty="0"/>
              <a:t>台使って</a:t>
            </a:r>
            <a:r>
              <a:rPr kumimoji="1" lang="en-US" altLang="ja-JP" dirty="0"/>
              <a:t>2</a:t>
            </a:r>
            <a:r>
              <a:rPr kumimoji="1" lang="ja-JP" altLang="en-US" dirty="0"/>
              <a:t>ヶ月も学習させなければなりません。</a:t>
            </a:r>
            <a:endParaRPr kumimoji="1" lang="en-US" altLang="ja-JP" dirty="0"/>
          </a:p>
          <a:p>
            <a:r>
              <a:rPr kumimoji="1" lang="ja-JP" altLang="en-US" dirty="0"/>
              <a:t>そこで今回はデータセットの対象をドライブレコーダーによる道路のデータセットに絞り、更に予め他の学習で作成したモデルを利用し、転移学習を行うことによってより効率的に学習できるのではないかと考えました。</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6</a:t>
            </a:fld>
            <a:endParaRPr kumimoji="1" lang="ja-JP" altLang="en-US"/>
          </a:p>
        </p:txBody>
      </p:sp>
    </p:spTree>
    <p:extLst>
      <p:ext uri="{BB962C8B-B14F-4D97-AF65-F5344CB8AC3E}">
        <p14:creationId xmlns:p14="http://schemas.microsoft.com/office/powerpoint/2010/main" val="4239364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こちらが先行研究の</a:t>
            </a:r>
            <a:r>
              <a:rPr kumimoji="1" lang="en-US" altLang="ja-JP" dirty="0"/>
              <a:t>GLCIC</a:t>
            </a:r>
            <a:r>
              <a:rPr kumimoji="1" lang="ja-JP" altLang="en-US" dirty="0"/>
              <a:t>の学習です</a:t>
            </a:r>
            <a:endParaRPr kumimoji="1" lang="en-US" altLang="ja-JP" dirty="0"/>
          </a:p>
          <a:p>
            <a:r>
              <a:rPr kumimoji="1" lang="ja-JP" altLang="en-US" dirty="0"/>
              <a:t>最初に</a:t>
            </a:r>
            <a:r>
              <a:rPr kumimoji="1" lang="en-US" altLang="ja-JP" dirty="0"/>
              <a:t>Generator</a:t>
            </a:r>
            <a:r>
              <a:rPr kumimoji="1" lang="ja-JP" altLang="en-US" dirty="0"/>
              <a:t>側のみで学習を行い、次に</a:t>
            </a:r>
            <a:r>
              <a:rPr kumimoji="1" lang="en-US" altLang="ja-JP" dirty="0"/>
              <a:t>Discriminator</a:t>
            </a:r>
            <a:r>
              <a:rPr kumimoji="1" lang="ja-JP" altLang="en-US" dirty="0"/>
              <a:t>のみで学習を行い、最後に全体で学習を行います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7</a:t>
            </a:fld>
            <a:endParaRPr kumimoji="1" lang="ja-JP" altLang="en-US"/>
          </a:p>
        </p:txBody>
      </p:sp>
    </p:spTree>
    <p:extLst>
      <p:ext uri="{BB962C8B-B14F-4D97-AF65-F5344CB8AC3E}">
        <p14:creationId xmlns:p14="http://schemas.microsoft.com/office/powerpoint/2010/main" val="579877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今回は転移学習ではじめたこともあり、予め</a:t>
            </a:r>
            <a:r>
              <a:rPr kumimoji="1" lang="en-US" altLang="ja-JP" dirty="0"/>
              <a:t>Discriminator</a:t>
            </a:r>
            <a:r>
              <a:rPr kumimoji="1" lang="ja-JP" altLang="en-US" dirty="0"/>
              <a:t>側の</a:t>
            </a:r>
            <a:r>
              <a:rPr kumimoji="1" lang="en-US" altLang="ja-JP" dirty="0"/>
              <a:t>Loss</a:t>
            </a:r>
            <a:r>
              <a:rPr kumimoji="1" lang="ja-JP" altLang="en-US" dirty="0" err="1"/>
              <a:t>がか</a:t>
            </a:r>
            <a:r>
              <a:rPr kumimoji="1" lang="ja-JP" altLang="en-US" dirty="0"/>
              <a:t>なり下がっていたので、</a:t>
            </a:r>
            <a:r>
              <a:rPr kumimoji="1" lang="en-US" altLang="ja-JP" dirty="0"/>
              <a:t>Stage2</a:t>
            </a:r>
            <a:r>
              <a:rPr kumimoji="1" lang="ja-JP" altLang="en-US" dirty="0"/>
              <a:t>を省略し、</a:t>
            </a:r>
            <a:r>
              <a:rPr kumimoji="1" lang="en-US" altLang="ja-JP" dirty="0"/>
              <a:t>2stage</a:t>
            </a:r>
            <a:r>
              <a:rPr kumimoji="1" lang="ja-JP" altLang="en-US" dirty="0"/>
              <a:t>で学習を行いました。</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8</a:t>
            </a:fld>
            <a:endParaRPr kumimoji="1" lang="ja-JP" altLang="en-US"/>
          </a:p>
        </p:txBody>
      </p:sp>
    </p:spTree>
    <p:extLst>
      <p:ext uri="{BB962C8B-B14F-4D97-AF65-F5344CB8AC3E}">
        <p14:creationId xmlns:p14="http://schemas.microsoft.com/office/powerpoint/2010/main" val="1818085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実験結果です。</a:t>
            </a:r>
            <a:endParaRPr kumimoji="1" lang="en-US" altLang="ja-JP" dirty="0"/>
          </a:p>
          <a:p>
            <a:r>
              <a:rPr kumimoji="1" lang="ja-JP" altLang="en-US" dirty="0"/>
              <a:t>これは転移学習を行って学習をはじめた直後の画像です。</a:t>
            </a:r>
            <a:endParaRPr kumimoji="1" lang="en-US" altLang="ja-JP" dirty="0"/>
          </a:p>
          <a:p>
            <a:r>
              <a:rPr kumimoji="1" lang="ja-JP" altLang="en-US" dirty="0"/>
              <a:t>左が補完前の画像、右が補完後の画像です。</a:t>
            </a:r>
            <a:endParaRPr kumimoji="1" lang="en-US" altLang="ja-JP" dirty="0"/>
          </a:p>
          <a:p>
            <a:r>
              <a:rPr kumimoji="1" lang="ja-JP" altLang="en-US" dirty="0"/>
              <a:t>赤線で囲まれた部分がマスク後補完された部分なのですが、元あった線を消してしまってるのがわかります。</a:t>
            </a:r>
            <a:endParaRPr kumimoji="1" lang="en-US" altLang="ja-JP" dirty="0"/>
          </a:p>
          <a:p>
            <a:r>
              <a:rPr kumimoji="1" lang="ja-JP" altLang="en-US" dirty="0"/>
              <a:t>これは車線部分よりアスファルトの部分のほうが面積的に大きかったためそちらのほうが大域的に見たときに自然だと学習が判断した結果だと思われます。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9</a:t>
            </a:fld>
            <a:endParaRPr kumimoji="1" lang="ja-JP" altLang="en-US"/>
          </a:p>
        </p:txBody>
      </p:sp>
    </p:spTree>
    <p:extLst>
      <p:ext uri="{BB962C8B-B14F-4D97-AF65-F5344CB8AC3E}">
        <p14:creationId xmlns:p14="http://schemas.microsoft.com/office/powerpoint/2010/main" val="1005467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4530"/>
            <a:ext cx="6858000" cy="2387600"/>
          </a:xfrm>
        </p:spPr>
        <p:txBody>
          <a:bodyPr anchor="b">
            <a:normAutofit/>
          </a:bodyPr>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BF4011F5-4756-452B-AB01-68E397D3FC17}" type="datetime1">
              <a:rPr lang="en-US" altLang="ja-JP" smtClean="0"/>
              <a:t>2/3/2020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3898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28F2654-2051-4833-B7F1-3C7FD7A6E05C}" type="datetime1">
              <a:rPr lang="en-US" altLang="ja-JP" smtClean="0"/>
              <a:t>2/3/2020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855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0362"/>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0363"/>
            <a:ext cx="5800725"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0B6238B-72FB-440A-AA22-8DFB78C07587}" type="datetime1">
              <a:rPr lang="en-US" altLang="ja-JP" smtClean="0"/>
              <a:t>2/3/2020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1306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B138EAB9-C827-4F6F-85B0-1C0914EE9F31}" type="datetime1">
              <a:rPr lang="en-US" altLang="ja-JP" smtClean="0"/>
              <a:t>2/3/2020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352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12423"/>
            <a:ext cx="7886700" cy="2851208"/>
          </a:xfrm>
        </p:spPr>
        <p:txBody>
          <a:bodyPr anchor="b">
            <a:normAutofit/>
          </a:bodyPr>
          <a:lstStyle>
            <a:lvl1pPr>
              <a:defRPr sz="45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52634"/>
            <a:ext cx="78867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7133F7E-E0AF-44C5-A857-E4403F8B5E2F}" type="datetime1">
              <a:rPr lang="en-US" altLang="ja-JP" smtClean="0"/>
              <a:t>2/3/2020</a:t>
            </a:fld>
            <a:endParaRPr lang="en-US" dirty="0"/>
          </a:p>
        </p:txBody>
      </p:sp>
      <p:sp>
        <p:nvSpPr>
          <p:cNvPr id="5" name="Footer Placeholder 4"/>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4471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33845"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BE79884-277D-4D6C-A6DB-C4C1E498AA96}" type="datetime1">
              <a:rPr lang="en-US" altLang="ja-JP" smtClean="0"/>
              <a:t>2/3/2020</a:t>
            </a:fld>
            <a:endParaRPr lang="en-US" dirty="0"/>
          </a:p>
        </p:txBody>
      </p:sp>
      <p:sp>
        <p:nvSpPr>
          <p:cNvPr id="6" name="Footer Placeholder 5"/>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569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3845" y="1681851"/>
            <a:ext cx="386715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633845" y="2507551"/>
            <a:ext cx="386715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851"/>
            <a:ext cx="38862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7551"/>
            <a:ext cx="38862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92576D75-DAF6-4C52-A8D7-D6E53419D998}" type="datetime1">
              <a:rPr lang="en-US" altLang="ja-JP" smtClean="0"/>
              <a:t>2/3/2020</a:t>
            </a:fld>
            <a:endParaRPr lang="en-US" dirty="0"/>
          </a:p>
        </p:txBody>
      </p:sp>
      <p:sp>
        <p:nvSpPr>
          <p:cNvPr id="8" name="Footer Placeholder 7"/>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951454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206BF4F1-F87E-4B75-B24F-4DF1023D2B52}" type="datetime1">
              <a:rPr lang="en-US" altLang="ja-JP" smtClean="0"/>
              <a:t>2/3/2020</a:t>
            </a:fld>
            <a:endParaRPr lang="en-US" dirty="0"/>
          </a:p>
        </p:txBody>
      </p:sp>
      <p:sp>
        <p:nvSpPr>
          <p:cNvPr id="4" name="Footer Placeholder 3"/>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804361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ADE583-718A-4DA8-A139-F31C16804A56}" type="datetime1">
              <a:rPr lang="en-US" altLang="ja-JP" smtClean="0"/>
              <a:t>2/3/2020</a:t>
            </a:fld>
            <a:endParaRPr lang="en-US" dirty="0"/>
          </a:p>
        </p:txBody>
      </p:sp>
      <p:sp>
        <p:nvSpPr>
          <p:cNvPr id="3" name="Footer Placeholder 2"/>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705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948940" cy="1600197"/>
          </a:xfrm>
        </p:spPr>
        <p:txBody>
          <a:bodyPr anchor="b">
            <a:normAutofit/>
          </a:bodyPr>
          <a:lstStyle>
            <a:lvl1pP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3886200" y="990600"/>
            <a:ext cx="462915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30936" y="2057399"/>
            <a:ext cx="294894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DD3B7B2-4993-4090-B027-8F87B68C3D2D}" type="datetime1">
              <a:rPr lang="en-US" altLang="ja-JP" smtClean="0"/>
              <a:t>2/3/2020</a:t>
            </a:fld>
            <a:endParaRPr lang="en-US" dirty="0"/>
          </a:p>
        </p:txBody>
      </p:sp>
      <p:sp>
        <p:nvSpPr>
          <p:cNvPr id="6" name="Footer Placeholder 5"/>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8929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0"/>
            <a:ext cx="2948940" cy="1600200"/>
          </a:xfrm>
        </p:spPr>
        <p:txBody>
          <a:bodyPr anchor="b">
            <a:normAutofit/>
          </a:bodyPr>
          <a:lstStyle>
            <a:lvl1pPr>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3886200" y="990600"/>
            <a:ext cx="462915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図を追加</a:t>
            </a:r>
            <a:endParaRPr lang="en-US" dirty="0"/>
          </a:p>
        </p:txBody>
      </p:sp>
      <p:sp>
        <p:nvSpPr>
          <p:cNvPr id="4" name="Text Placeholder 3"/>
          <p:cNvSpPr>
            <a:spLocks noGrp="1"/>
          </p:cNvSpPr>
          <p:nvPr>
            <p:ph type="body" sz="half" idx="2"/>
          </p:nvPr>
        </p:nvSpPr>
        <p:spPr>
          <a:xfrm>
            <a:off x="630936" y="2057400"/>
            <a:ext cx="294894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EE1B36A-C228-4D4E-BC05-25CFE032F247}" type="datetime1">
              <a:rPr lang="en-US" altLang="ja-JP" smtClean="0"/>
              <a:t>2/3/2020</a:t>
            </a:fld>
            <a:endParaRPr lang="en-US" dirty="0"/>
          </a:p>
        </p:txBody>
      </p:sp>
      <p:sp>
        <p:nvSpPr>
          <p:cNvPr id="6" name="Footer Placeholder 5"/>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4393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3845" y="365760"/>
            <a:ext cx="7886700" cy="1325562"/>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33845" y="1828801"/>
            <a:ext cx="7886700" cy="4351337"/>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825">
                <a:solidFill>
                  <a:schemeClr val="tx1">
                    <a:lumMod val="65000"/>
                    <a:lumOff val="35000"/>
                  </a:schemeClr>
                </a:solidFill>
              </a:defRPr>
            </a:lvl1pPr>
          </a:lstStyle>
          <a:p>
            <a:fld id="{95A1F8EF-2567-46C3-A864-E645E445A82F}" type="datetime1">
              <a:rPr lang="en-US" altLang="ja-JP" smtClean="0"/>
              <a:t>2/3/2020</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825">
                <a:solidFill>
                  <a:schemeClr val="tx1">
                    <a:lumMod val="65000"/>
                    <a:lumOff val="35000"/>
                  </a:schemeClr>
                </a:solidFill>
              </a:defRPr>
            </a:lvl1p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4"/>
          </p:nvPr>
        </p:nvSpPr>
        <p:spPr>
          <a:xfrm>
            <a:off x="6463145" y="6356351"/>
            <a:ext cx="2057400" cy="365125"/>
          </a:xfrm>
          <a:prstGeom prst="rect">
            <a:avLst/>
          </a:prstGeom>
        </p:spPr>
        <p:txBody>
          <a:bodyPr vert="horz" lIns="91440" tIns="45720" rIns="91440" bIns="45720" rtlCol="0" anchor="ctr"/>
          <a:lstStyle>
            <a:lvl1pPr algn="r">
              <a:defRPr sz="825">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9201830"/>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hdr="0" dt="0"/>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imagazine.co.jp/gan%EF%BC%9A%E6%95%B5%E5%AF%BE%E7%9A%84%E7%94%9F%E6%88%90%E3%83%8D%E3%83%83%E3%83%88%E3%83%AF%E3%83%BC%E3%82%AF%E3%81%A8%E3%81%AF%E4%BD%95%E3%81%8B%E3%80%80%EF%BD%9E%E3%80%8C%E6%95%99%E5%B8%AB/"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hyperlink" Target="https://www.nikkei.com/article/DGXNASFK1202G_S4A210C100000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hyperlink" Target="https://www.tri-ad.global/jp/news/20190425" TargetMode="Externa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aymo.com/open/data/" TargetMode="External"/><Relationship Id="rId5" Type="http://schemas.openxmlformats.org/officeDocument/2006/relationships/image" Target="../media/image19.png"/><Relationship Id="rId4"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3" Type="http://schemas.openxmlformats.org/officeDocument/2006/relationships/hyperlink" Target="https://www.slideshare.net/harmonylab/globally-and-locally-consistent-image-completion" TargetMode="External"/><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mmlab.ie.cuhk.edu.hk/projects/CelebA.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fixmystreet.jp/reports/412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41111" y="1343378"/>
            <a:ext cx="8861778" cy="1557866"/>
          </a:xfrm>
        </p:spPr>
        <p:txBody>
          <a:bodyPr/>
          <a:lstStyle/>
          <a:p>
            <a:r>
              <a:rPr lang="ja-JP" altLang="en-US" dirty="0">
                <a:latin typeface="+mj-ea"/>
              </a:rPr>
              <a:t>深層学習を用いた</a:t>
            </a:r>
            <a:br>
              <a:rPr lang="en-US" altLang="ja-JP" dirty="0">
                <a:latin typeface="+mj-ea"/>
              </a:rPr>
            </a:br>
            <a:r>
              <a:rPr lang="ja-JP" altLang="en-US" dirty="0">
                <a:latin typeface="+mj-ea"/>
              </a:rPr>
              <a:t>一般道路のロバストな車線補完</a:t>
            </a:r>
            <a:endParaRPr kumimoji="1" lang="ja-JP" altLang="en-US" dirty="0">
              <a:latin typeface="+mj-ea"/>
            </a:endParaRPr>
          </a:p>
        </p:txBody>
      </p:sp>
      <p:sp>
        <p:nvSpPr>
          <p:cNvPr id="3" name="サブタイトル 2"/>
          <p:cNvSpPr>
            <a:spLocks noGrp="1"/>
          </p:cNvSpPr>
          <p:nvPr>
            <p:ph type="subTitle" idx="1"/>
          </p:nvPr>
        </p:nvSpPr>
        <p:spPr/>
        <p:txBody>
          <a:bodyPr>
            <a:normAutofit/>
          </a:bodyPr>
          <a:lstStyle/>
          <a:p>
            <a:r>
              <a:rPr lang="ja-JP" altLang="en-US" sz="2000" dirty="0">
                <a:latin typeface="+mj-ea"/>
                <a:ea typeface="+mj-ea"/>
              </a:rPr>
              <a:t>新潟大学 工学部情報工学科</a:t>
            </a:r>
            <a:endParaRPr kumimoji="1" lang="en-US" altLang="ja-JP" sz="2000" dirty="0">
              <a:latin typeface="+mj-ea"/>
              <a:ea typeface="+mj-ea"/>
            </a:endParaRPr>
          </a:p>
          <a:p>
            <a:r>
              <a:rPr kumimoji="1" lang="ja-JP" altLang="en-US" sz="2000" dirty="0">
                <a:latin typeface="+mj-ea"/>
                <a:ea typeface="+mj-ea"/>
              </a:rPr>
              <a:t>林隆史研究室</a:t>
            </a:r>
            <a:endParaRPr kumimoji="1" lang="en-US" altLang="ja-JP" sz="2000" dirty="0">
              <a:latin typeface="+mj-ea"/>
              <a:ea typeface="+mj-ea"/>
            </a:endParaRPr>
          </a:p>
          <a:p>
            <a:r>
              <a:rPr kumimoji="1" lang="en-US" altLang="ja-JP" sz="2000" dirty="0">
                <a:latin typeface="+mj-ea"/>
                <a:ea typeface="+mj-ea"/>
              </a:rPr>
              <a:t>T16I273C</a:t>
            </a:r>
            <a:r>
              <a:rPr kumimoji="1" lang="ja-JP" altLang="en-US" sz="2000" dirty="0">
                <a:latin typeface="+mj-ea"/>
                <a:ea typeface="+mj-ea"/>
              </a:rPr>
              <a:t> 小松 耀人</a:t>
            </a:r>
          </a:p>
        </p:txBody>
      </p:sp>
    </p:spTree>
    <p:extLst>
      <p:ext uri="{BB962C8B-B14F-4D97-AF65-F5344CB8AC3E}">
        <p14:creationId xmlns:p14="http://schemas.microsoft.com/office/powerpoint/2010/main" val="1975517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実験結果</a:t>
            </a:r>
            <a:r>
              <a:rPr lang="en-US" altLang="ja-JP" dirty="0">
                <a:latin typeface="+mj-ea"/>
              </a:rPr>
              <a:t>(2)</a:t>
            </a:r>
            <a:endParaRPr kumimoji="1" lang="ja-JP" altLang="en-US" dirty="0">
              <a:latin typeface="+mj-ea"/>
            </a:endParaRPr>
          </a:p>
        </p:txBody>
      </p:sp>
      <p:sp>
        <p:nvSpPr>
          <p:cNvPr id="3" name="コンテンツ プレースホルダー 2"/>
          <p:cNvSpPr>
            <a:spLocks noGrp="1"/>
          </p:cNvSpPr>
          <p:nvPr>
            <p:ph idx="1"/>
          </p:nvPr>
        </p:nvSpPr>
        <p:spPr/>
        <p:txBody>
          <a:bodyPr/>
          <a:lstStyle/>
          <a:p>
            <a:endParaRPr kumimoji="1" lang="ja-JP" altLang="en-US" dirty="0">
              <a:latin typeface="+mj-ea"/>
              <a:ea typeface="+mj-ea"/>
            </a:endParaRPr>
          </a:p>
        </p:txBody>
      </p:sp>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pic>
        <p:nvPicPr>
          <p:cNvPr id="5" name="コンテンツ プレースホルダー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52588"/>
            <a:ext cx="9191386" cy="4488816"/>
          </a:xfrm>
          <a:prstGeom prst="rect">
            <a:avLst/>
          </a:prstGeom>
        </p:spPr>
      </p:pic>
      <p:sp>
        <p:nvSpPr>
          <p:cNvPr id="6" name="正方形/長方形 5"/>
          <p:cNvSpPr/>
          <p:nvPr/>
        </p:nvSpPr>
        <p:spPr>
          <a:xfrm>
            <a:off x="5750805" y="3781494"/>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正方形/長方形 6"/>
          <p:cNvSpPr/>
          <p:nvPr/>
        </p:nvSpPr>
        <p:spPr>
          <a:xfrm>
            <a:off x="1099850" y="3781494"/>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8" name="スライド番号プレースホルダー 7">
            <a:extLst>
              <a:ext uri="{FF2B5EF4-FFF2-40B4-BE49-F238E27FC236}">
                <a16:creationId xmlns:a16="http://schemas.microsoft.com/office/drawing/2014/main" id="{E8FC1E06-823F-4C3B-85B6-5CFAF1A3CD7F}"/>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351659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実験結果</a:t>
            </a:r>
            <a:r>
              <a:rPr lang="en-US" altLang="ja-JP" dirty="0">
                <a:latin typeface="+mj-ea"/>
              </a:rPr>
              <a:t>(3)</a:t>
            </a:r>
            <a:endParaRPr kumimoji="1" lang="ja-JP" altLang="en-US" dirty="0">
              <a:latin typeface="+mj-ea"/>
            </a:endParaRPr>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1999" y="1725095"/>
            <a:ext cx="4104861" cy="4104861"/>
          </a:xfrm>
        </p:spPr>
      </p:pic>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sp>
        <p:nvSpPr>
          <p:cNvPr id="6" name="正方形/長方形 5"/>
          <p:cNvSpPr/>
          <p:nvPr/>
        </p:nvSpPr>
        <p:spPr>
          <a:xfrm>
            <a:off x="4985492" y="4544413"/>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正方形/長方形 6"/>
          <p:cNvSpPr/>
          <p:nvPr/>
        </p:nvSpPr>
        <p:spPr>
          <a:xfrm>
            <a:off x="1099850" y="3781494"/>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825" y="1733906"/>
            <a:ext cx="4095175" cy="4095175"/>
          </a:xfrm>
          <a:prstGeom prst="rect">
            <a:avLst/>
          </a:prstGeom>
        </p:spPr>
      </p:pic>
      <p:sp>
        <p:nvSpPr>
          <p:cNvPr id="3" name="スライド番号プレースホルダー 2">
            <a:extLst>
              <a:ext uri="{FF2B5EF4-FFF2-40B4-BE49-F238E27FC236}">
                <a16:creationId xmlns:a16="http://schemas.microsoft.com/office/drawing/2014/main" id="{5ADE0A06-3B0B-47AD-93B8-5AD5B8049EA6}"/>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3390086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実験結果</a:t>
            </a:r>
            <a:r>
              <a:rPr lang="en-US" altLang="ja-JP" dirty="0">
                <a:latin typeface="+mj-ea"/>
              </a:rPr>
              <a:t>(4)</a:t>
            </a:r>
            <a:endParaRPr kumimoji="1" lang="ja-JP" altLang="en-US" dirty="0">
              <a:latin typeface="+mj-ea"/>
            </a:endParaRPr>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02535" y="1508770"/>
            <a:ext cx="3490050" cy="3490050"/>
          </a:xfrm>
        </p:spPr>
      </p:pic>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2585" y="1508770"/>
            <a:ext cx="3490050" cy="3490050"/>
          </a:xfrm>
          <a:prstGeom prst="rect">
            <a:avLst/>
          </a:prstGeom>
        </p:spPr>
      </p:pic>
      <p:sp>
        <p:nvSpPr>
          <p:cNvPr id="6" name="正方形/長方形 5"/>
          <p:cNvSpPr/>
          <p:nvPr/>
        </p:nvSpPr>
        <p:spPr>
          <a:xfrm>
            <a:off x="5145566" y="4197427"/>
            <a:ext cx="484053" cy="801393"/>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0" name="テキスト ボックス 9"/>
          <p:cNvSpPr txBox="1"/>
          <p:nvPr/>
        </p:nvSpPr>
        <p:spPr>
          <a:xfrm>
            <a:off x="1002535" y="5288096"/>
            <a:ext cx="6830458" cy="461665"/>
          </a:xfrm>
          <a:prstGeom prst="rect">
            <a:avLst/>
          </a:prstGeom>
          <a:noFill/>
        </p:spPr>
        <p:txBody>
          <a:bodyPr wrap="square" rtlCol="0">
            <a:spAutoFit/>
          </a:bodyPr>
          <a:lstStyle/>
          <a:p>
            <a:r>
              <a:rPr kumimoji="1" lang="ja-JP" altLang="en-US" sz="2400" dirty="0">
                <a:latin typeface="+mj-ea"/>
                <a:ea typeface="+mj-ea"/>
              </a:rPr>
              <a:t>→破線に関しては工夫が必要</a:t>
            </a:r>
          </a:p>
        </p:txBody>
      </p:sp>
      <p:sp>
        <p:nvSpPr>
          <p:cNvPr id="3" name="スライド番号プレースホルダー 2">
            <a:extLst>
              <a:ext uri="{FF2B5EF4-FFF2-40B4-BE49-F238E27FC236}">
                <a16:creationId xmlns:a16="http://schemas.microsoft.com/office/drawing/2014/main" id="{90FFD2B3-93AD-4FCC-B96D-4241802F5F2B}"/>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94539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考察と今後の展望</a:t>
            </a:r>
            <a:endParaRPr kumimoji="1" lang="ja-JP" altLang="en-US" dirty="0">
              <a:latin typeface="+mj-ea"/>
            </a:endParaRPr>
          </a:p>
        </p:txBody>
      </p:sp>
      <p:sp>
        <p:nvSpPr>
          <p:cNvPr id="3" name="コンテンツ プレースホルダー 2"/>
          <p:cNvSpPr>
            <a:spLocks noGrp="1"/>
          </p:cNvSpPr>
          <p:nvPr>
            <p:ph idx="1"/>
          </p:nvPr>
        </p:nvSpPr>
        <p:spPr/>
        <p:txBody>
          <a:bodyPr>
            <a:normAutofit/>
          </a:bodyPr>
          <a:lstStyle/>
          <a:p>
            <a:r>
              <a:rPr kumimoji="1" lang="en-US" altLang="ja-JP" sz="3200" dirty="0">
                <a:latin typeface="+mj-ea"/>
                <a:ea typeface="+mj-ea"/>
              </a:rPr>
              <a:t>GLCIC</a:t>
            </a:r>
            <a:r>
              <a:rPr kumimoji="1" lang="ja-JP" altLang="en-US" sz="3200" dirty="0">
                <a:latin typeface="+mj-ea"/>
                <a:ea typeface="+mj-ea"/>
              </a:rPr>
              <a:t>を利用して車線が途切れているところでも補完できる</a:t>
            </a:r>
            <a:endParaRPr kumimoji="1" lang="en-US" altLang="ja-JP" sz="3200" dirty="0">
              <a:latin typeface="+mj-ea"/>
              <a:ea typeface="+mj-ea"/>
            </a:endParaRPr>
          </a:p>
          <a:p>
            <a:r>
              <a:rPr lang="ja-JP" altLang="en-US" sz="3200" dirty="0">
                <a:latin typeface="+mj-ea"/>
                <a:ea typeface="+mj-ea"/>
              </a:rPr>
              <a:t>ただしデータセットの都合上直線のみで破線のところは補完できない</a:t>
            </a:r>
            <a:endParaRPr lang="en-US" altLang="ja-JP" sz="3200" dirty="0">
              <a:latin typeface="+mj-ea"/>
              <a:ea typeface="+mj-ea"/>
            </a:endParaRPr>
          </a:p>
          <a:p>
            <a:r>
              <a:rPr kumimoji="1" lang="ja-JP" altLang="en-US" sz="3200" dirty="0">
                <a:latin typeface="+mj-ea"/>
                <a:ea typeface="+mj-ea"/>
              </a:rPr>
              <a:t>今後他の手法も併用して車線を認識するところまで完成させたい</a:t>
            </a:r>
          </a:p>
        </p:txBody>
      </p:sp>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sp>
        <p:nvSpPr>
          <p:cNvPr id="5" name="スライド番号プレースホルダー 4">
            <a:extLst>
              <a:ext uri="{FF2B5EF4-FFF2-40B4-BE49-F238E27FC236}">
                <a16:creationId xmlns:a16="http://schemas.microsoft.com/office/drawing/2014/main" id="{7D6C21D9-A4CA-419C-B6D8-8F6886F211FD}"/>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3304465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graphicFrame>
        <p:nvGraphicFramePr>
          <p:cNvPr id="6" name="グラフ 5"/>
          <p:cNvGraphicFramePr>
            <a:graphicFrameLocks/>
          </p:cNvGraphicFramePr>
          <p:nvPr>
            <p:extLst>
              <p:ext uri="{D42A27DB-BD31-4B8C-83A1-F6EECF244321}">
                <p14:modId xmlns:p14="http://schemas.microsoft.com/office/powerpoint/2010/main" val="777779993"/>
              </p:ext>
            </p:extLst>
          </p:nvPr>
        </p:nvGraphicFramePr>
        <p:xfrm>
          <a:off x="228599" y="655983"/>
          <a:ext cx="8756375" cy="5700368"/>
        </p:xfrm>
        <a:graphic>
          <a:graphicData uri="http://schemas.openxmlformats.org/drawingml/2006/chart">
            <c:chart xmlns:c="http://schemas.openxmlformats.org/drawingml/2006/chart" xmlns:r="http://schemas.openxmlformats.org/officeDocument/2006/relationships" r:id="rId2"/>
          </a:graphicData>
        </a:graphic>
      </p:graphicFrame>
      <p:sp>
        <p:nvSpPr>
          <p:cNvPr id="2" name="スライド番号プレースホルダー 1">
            <a:extLst>
              <a:ext uri="{FF2B5EF4-FFF2-40B4-BE49-F238E27FC236}">
                <a16:creationId xmlns:a16="http://schemas.microsoft.com/office/drawing/2014/main" id="{659BE196-6C5B-417A-9AF1-E72B7F982707}"/>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23705883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graphicFrame>
        <p:nvGraphicFramePr>
          <p:cNvPr id="5" name="グラフ 4"/>
          <p:cNvGraphicFramePr>
            <a:graphicFrameLocks/>
          </p:cNvGraphicFramePr>
          <p:nvPr>
            <p:extLst>
              <p:ext uri="{D42A27DB-BD31-4B8C-83A1-F6EECF244321}">
                <p14:modId xmlns:p14="http://schemas.microsoft.com/office/powerpoint/2010/main" val="74606192"/>
              </p:ext>
            </p:extLst>
          </p:nvPr>
        </p:nvGraphicFramePr>
        <p:xfrm>
          <a:off x="89452" y="139148"/>
          <a:ext cx="8706679" cy="6582328"/>
        </p:xfrm>
        <a:graphic>
          <a:graphicData uri="http://schemas.openxmlformats.org/drawingml/2006/chart">
            <c:chart xmlns:c="http://schemas.openxmlformats.org/drawingml/2006/chart" xmlns:r="http://schemas.openxmlformats.org/officeDocument/2006/relationships" r:id="rId2"/>
          </a:graphicData>
        </a:graphic>
      </p:graphicFrame>
      <p:sp>
        <p:nvSpPr>
          <p:cNvPr id="2" name="スライド番号プレースホルダー 1">
            <a:extLst>
              <a:ext uri="{FF2B5EF4-FFF2-40B4-BE49-F238E27FC236}">
                <a16:creationId xmlns:a16="http://schemas.microsoft.com/office/drawing/2014/main" id="{F570715F-5697-416C-BD3A-1B864CA57ECE}"/>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3932162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graphicFrame>
        <p:nvGraphicFramePr>
          <p:cNvPr id="5" name="グラフ 4"/>
          <p:cNvGraphicFramePr>
            <a:graphicFrameLocks/>
          </p:cNvGraphicFramePr>
          <p:nvPr>
            <p:extLst>
              <p:ext uri="{D42A27DB-BD31-4B8C-83A1-F6EECF244321}">
                <p14:modId xmlns:p14="http://schemas.microsoft.com/office/powerpoint/2010/main" val="255723700"/>
              </p:ext>
            </p:extLst>
          </p:nvPr>
        </p:nvGraphicFramePr>
        <p:xfrm>
          <a:off x="79513" y="79513"/>
          <a:ext cx="8885583" cy="6641963"/>
        </p:xfrm>
        <a:graphic>
          <a:graphicData uri="http://schemas.openxmlformats.org/drawingml/2006/chart">
            <c:chart xmlns:c="http://schemas.openxmlformats.org/drawingml/2006/chart" xmlns:r="http://schemas.openxmlformats.org/officeDocument/2006/relationships" r:id="rId2"/>
          </a:graphicData>
        </a:graphic>
      </p:graphicFrame>
      <p:sp>
        <p:nvSpPr>
          <p:cNvPr id="2" name="スライド番号プレースホルダー 1">
            <a:extLst>
              <a:ext uri="{FF2B5EF4-FFF2-40B4-BE49-F238E27FC236}">
                <a16:creationId xmlns:a16="http://schemas.microsoft.com/office/drawing/2014/main" id="{D774CCA1-BA4D-4A87-8F61-949E4284B744}"/>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3358197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:GAN</a:t>
            </a:r>
            <a:r>
              <a:rPr kumimoji="1" lang="ja-JP" altLang="en-US" dirty="0">
                <a:latin typeface="+mj-ea"/>
              </a:rPr>
              <a:t>について</a:t>
            </a:r>
          </a:p>
        </p:txBody>
      </p:sp>
      <p:sp>
        <p:nvSpPr>
          <p:cNvPr id="4" name="フッター プレースホルダー 3"/>
          <p:cNvSpPr>
            <a:spLocks noGrp="1"/>
          </p:cNvSpPr>
          <p:nvPr>
            <p:ph type="ftr" sz="quarter" idx="11"/>
          </p:nvPr>
        </p:nvSpPr>
        <p:spPr>
          <a:xfrm>
            <a:off x="633845" y="6356351"/>
            <a:ext cx="7518637" cy="365125"/>
          </a:xfrm>
        </p:spPr>
        <p:txBody>
          <a:bodyPr/>
          <a:lstStyle/>
          <a:p>
            <a:r>
              <a:rPr lang="en-US" altLang="ja-JP">
                <a:latin typeface="+mj-ea"/>
                <a:ea typeface="+mj-ea"/>
                <a:hlinkClick r:id="rId3"/>
              </a:rPr>
              <a:t>[1]“TRI-AD</a:t>
            </a:r>
            <a:r>
              <a:rPr lang="ja-JP" altLang="en-US">
                <a:latin typeface="+mj-ea"/>
                <a:ea typeface="+mj-ea"/>
                <a:hlinkClick r:id="rId3"/>
              </a:rPr>
              <a:t>、</a:t>
            </a:r>
            <a:r>
              <a:rPr lang="en-US" altLang="ja-JP">
                <a:latin typeface="+mj-ea"/>
                <a:ea typeface="+mj-ea"/>
                <a:hlinkClick r:id="rId3"/>
              </a:rPr>
              <a:t>Maxar</a:t>
            </a:r>
            <a:r>
              <a:rPr lang="ja-JP" altLang="en-US">
                <a:latin typeface="+mj-ea"/>
                <a:ea typeface="+mj-ea"/>
                <a:hlinkClick r:id="rId3"/>
              </a:rPr>
              <a:t>テクノロジーズ、</a:t>
            </a:r>
            <a:r>
              <a:rPr lang="en-US" altLang="ja-JP">
                <a:latin typeface="+mj-ea"/>
                <a:ea typeface="+mj-ea"/>
                <a:hlinkClick r:id="rId3"/>
              </a:rPr>
              <a:t>NTT</a:t>
            </a:r>
            <a:r>
              <a:rPr lang="ja-JP" altLang="en-US">
                <a:latin typeface="+mj-ea"/>
                <a:ea typeface="+mj-ea"/>
                <a:hlinkClick r:id="rId3"/>
              </a:rPr>
              <a:t>データ 自動運転車用の衛星画像を用いた高精度地図生成で提携” </a:t>
            </a:r>
            <a:r>
              <a:rPr lang="en-US" altLang="ja-JP">
                <a:latin typeface="+mj-ea"/>
                <a:ea typeface="+mj-ea"/>
                <a:hlinkClick r:id="rId3"/>
              </a:rPr>
              <a:t>https://www.tri-ad.global/jp/news/20190425 (</a:t>
            </a:r>
            <a:r>
              <a:rPr lang="ja-JP" altLang="en-US">
                <a:latin typeface="+mj-ea"/>
                <a:ea typeface="+mj-ea"/>
                <a:hlinkClick r:id="rId3"/>
              </a:rPr>
              <a:t>参照 </a:t>
            </a:r>
            <a:r>
              <a:rPr lang="en-US" altLang="ja-JP">
                <a:latin typeface="+mj-ea"/>
                <a:ea typeface="+mj-ea"/>
                <a:hlinkClick r:id="rId3"/>
              </a:rPr>
              <a:t>2019-12-15) [2]“</a:t>
            </a:r>
            <a:r>
              <a:rPr lang="ja-JP" altLang="en-US">
                <a:latin typeface="+mj-ea"/>
                <a:ea typeface="+mj-ea"/>
                <a:hlinkClick r:id="rId3"/>
              </a:rPr>
              <a:t>日本経済新聞</a:t>
            </a:r>
            <a:r>
              <a:rPr lang="en-US" altLang="ja-JP">
                <a:latin typeface="+mj-ea"/>
                <a:ea typeface="+mj-ea"/>
                <a:hlinkClick r:id="rId3"/>
              </a:rPr>
              <a:t>-</a:t>
            </a:r>
            <a:r>
              <a:rPr lang="ja-JP" altLang="en-US">
                <a:latin typeface="+mj-ea"/>
                <a:ea typeface="+mj-ea"/>
                <a:hlinkClick r:id="rId3"/>
              </a:rPr>
              <a:t>車の自動運転用、ゼンリンが道路の三次元データを提供” </a:t>
            </a:r>
            <a:r>
              <a:rPr lang="en-US" altLang="ja-JP">
                <a:latin typeface="+mj-ea"/>
                <a:ea typeface="+mj-ea"/>
                <a:hlinkClick r:id="rId3"/>
              </a:rPr>
              <a:t>https://www.nikkei.com/article/DGXNASFK1202G_S4A210C1000000/ (</a:t>
            </a:r>
            <a:r>
              <a:rPr lang="ja-JP" altLang="en-US">
                <a:latin typeface="+mj-ea"/>
                <a:ea typeface="+mj-ea"/>
                <a:hlinkClick r:id="rId3"/>
              </a:rPr>
              <a:t>参照 </a:t>
            </a:r>
            <a:r>
              <a:rPr lang="en-US" altLang="ja-JP">
                <a:latin typeface="+mj-ea"/>
                <a:ea typeface="+mj-ea"/>
                <a:hlinkClick r:id="rId3"/>
              </a:rPr>
              <a:t>2019-12-15)</a:t>
            </a:r>
            <a:endParaRPr lang="en-US" dirty="0">
              <a:latin typeface="+mj-ea"/>
              <a:ea typeface="+mj-ea"/>
            </a:endParaRPr>
          </a:p>
        </p:txBody>
      </p:sp>
      <p:pic>
        <p:nvPicPr>
          <p:cNvPr id="15" name="コンテンツ プレースホルダー 1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32565" y="2075362"/>
            <a:ext cx="7886700" cy="3461605"/>
          </a:xfrm>
        </p:spPr>
      </p:pic>
      <p:sp>
        <p:nvSpPr>
          <p:cNvPr id="3" name="スライド番号プレースホルダー 2">
            <a:extLst>
              <a:ext uri="{FF2B5EF4-FFF2-40B4-BE49-F238E27FC236}">
                <a16:creationId xmlns:a16="http://schemas.microsoft.com/office/drawing/2014/main" id="{6D329F35-1222-4FBC-9500-A10DFFE65B1C}"/>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4218103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:GAN</a:t>
            </a:r>
            <a:r>
              <a:rPr kumimoji="1" lang="ja-JP" altLang="en-US" dirty="0">
                <a:latin typeface="+mj-ea"/>
              </a:rPr>
              <a:t>について</a:t>
            </a:r>
          </a:p>
        </p:txBody>
      </p:sp>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pic>
        <p:nvPicPr>
          <p:cNvPr id="7" name="コンテンツ プレースホルダー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118" y="3062649"/>
            <a:ext cx="3028950" cy="1501013"/>
          </a:xfrm>
        </p:spPr>
      </p:pic>
      <p:pic>
        <p:nvPicPr>
          <p:cNvPr id="8" name="図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7928" y="2059237"/>
            <a:ext cx="1433512" cy="3744684"/>
          </a:xfrm>
          <a:prstGeom prst="rect">
            <a:avLst/>
          </a:prstGeom>
        </p:spPr>
      </p:pic>
      <p:sp>
        <p:nvSpPr>
          <p:cNvPr id="9" name="テキスト ボックス 8"/>
          <p:cNvSpPr txBox="1"/>
          <p:nvPr/>
        </p:nvSpPr>
        <p:spPr>
          <a:xfrm>
            <a:off x="418641" y="1574621"/>
            <a:ext cx="2610309" cy="461665"/>
          </a:xfrm>
          <a:prstGeom prst="rect">
            <a:avLst/>
          </a:prstGeom>
          <a:noFill/>
        </p:spPr>
        <p:txBody>
          <a:bodyPr wrap="square" rtlCol="0">
            <a:spAutoFit/>
          </a:bodyPr>
          <a:lstStyle/>
          <a:p>
            <a:r>
              <a:rPr kumimoji="1" lang="en-US" altLang="ja-JP" sz="2400" dirty="0">
                <a:latin typeface="+mj-ea"/>
                <a:ea typeface="+mj-ea"/>
              </a:rPr>
              <a:t>Generator(</a:t>
            </a:r>
            <a:r>
              <a:rPr kumimoji="1" lang="ja-JP" altLang="en-US" sz="2400" dirty="0">
                <a:latin typeface="+mj-ea"/>
                <a:ea typeface="+mj-ea"/>
              </a:rPr>
              <a:t>生成側</a:t>
            </a:r>
            <a:r>
              <a:rPr kumimoji="1" lang="en-US" altLang="ja-JP" sz="2400" dirty="0">
                <a:latin typeface="+mj-ea"/>
                <a:ea typeface="+mj-ea"/>
              </a:rPr>
              <a:t>)</a:t>
            </a:r>
            <a:endParaRPr kumimoji="1" lang="ja-JP" altLang="en-US" sz="2400" dirty="0">
              <a:latin typeface="+mj-ea"/>
              <a:ea typeface="+mj-ea"/>
            </a:endParaRPr>
          </a:p>
        </p:txBody>
      </p:sp>
      <p:sp>
        <p:nvSpPr>
          <p:cNvPr id="10" name="テキスト ボックス 9"/>
          <p:cNvSpPr txBox="1"/>
          <p:nvPr/>
        </p:nvSpPr>
        <p:spPr>
          <a:xfrm>
            <a:off x="5706737" y="1574620"/>
            <a:ext cx="3029012" cy="461665"/>
          </a:xfrm>
          <a:prstGeom prst="rect">
            <a:avLst/>
          </a:prstGeom>
          <a:noFill/>
        </p:spPr>
        <p:txBody>
          <a:bodyPr wrap="square" rtlCol="0">
            <a:spAutoFit/>
          </a:bodyPr>
          <a:lstStyle/>
          <a:p>
            <a:r>
              <a:rPr kumimoji="1" lang="en-US" altLang="ja-JP" sz="2400" dirty="0">
                <a:latin typeface="+mj-ea"/>
                <a:ea typeface="+mj-ea"/>
              </a:rPr>
              <a:t>Discriminator(</a:t>
            </a:r>
            <a:r>
              <a:rPr kumimoji="1" lang="ja-JP" altLang="en-US" sz="2400" dirty="0">
                <a:latin typeface="+mj-ea"/>
                <a:ea typeface="+mj-ea"/>
              </a:rPr>
              <a:t>判別側</a:t>
            </a:r>
            <a:r>
              <a:rPr kumimoji="1" lang="en-US" altLang="ja-JP" sz="2400" dirty="0">
                <a:latin typeface="+mj-ea"/>
                <a:ea typeface="+mj-ea"/>
              </a:rPr>
              <a:t>)</a:t>
            </a:r>
            <a:endParaRPr kumimoji="1" lang="ja-JP" altLang="en-US" sz="2400" dirty="0">
              <a:latin typeface="+mj-ea"/>
              <a:ea typeface="+mj-ea"/>
            </a:endParaRPr>
          </a:p>
        </p:txBody>
      </p:sp>
      <p:sp>
        <p:nvSpPr>
          <p:cNvPr id="11" name="右矢印 10"/>
          <p:cNvSpPr/>
          <p:nvPr/>
        </p:nvSpPr>
        <p:spPr>
          <a:xfrm>
            <a:off x="3393195" y="3371161"/>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2" name="右矢印 11"/>
          <p:cNvSpPr/>
          <p:nvPr/>
        </p:nvSpPr>
        <p:spPr>
          <a:xfrm rot="10800000">
            <a:off x="3393194" y="4334989"/>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3" name="テキスト ボックス 12"/>
          <p:cNvSpPr txBox="1"/>
          <p:nvPr/>
        </p:nvSpPr>
        <p:spPr>
          <a:xfrm>
            <a:off x="3393193" y="2875402"/>
            <a:ext cx="2721855" cy="369332"/>
          </a:xfrm>
          <a:prstGeom prst="rect">
            <a:avLst/>
          </a:prstGeom>
          <a:noFill/>
        </p:spPr>
        <p:txBody>
          <a:bodyPr wrap="square" rtlCol="0">
            <a:spAutoFit/>
          </a:bodyPr>
          <a:lstStyle/>
          <a:p>
            <a:r>
              <a:rPr kumimoji="1" lang="ja-JP" altLang="en-US" dirty="0">
                <a:latin typeface="+mj-ea"/>
                <a:ea typeface="+mj-ea"/>
              </a:rPr>
              <a:t>より見破られないように</a:t>
            </a:r>
          </a:p>
        </p:txBody>
      </p:sp>
      <p:sp>
        <p:nvSpPr>
          <p:cNvPr id="14" name="テキスト ボックス 13"/>
          <p:cNvSpPr txBox="1"/>
          <p:nvPr/>
        </p:nvSpPr>
        <p:spPr>
          <a:xfrm>
            <a:off x="3679633" y="3965657"/>
            <a:ext cx="2721855" cy="369332"/>
          </a:xfrm>
          <a:prstGeom prst="rect">
            <a:avLst/>
          </a:prstGeom>
          <a:noFill/>
        </p:spPr>
        <p:txBody>
          <a:bodyPr wrap="square" rtlCol="0">
            <a:spAutoFit/>
          </a:bodyPr>
          <a:lstStyle/>
          <a:p>
            <a:r>
              <a:rPr kumimoji="1" lang="ja-JP" altLang="en-US" dirty="0">
                <a:latin typeface="+mj-ea"/>
                <a:ea typeface="+mj-ea"/>
              </a:rPr>
              <a:t>より見破るように</a:t>
            </a:r>
          </a:p>
        </p:txBody>
      </p:sp>
      <p:sp>
        <p:nvSpPr>
          <p:cNvPr id="3" name="スライド番号プレースホルダー 2">
            <a:extLst>
              <a:ext uri="{FF2B5EF4-FFF2-40B4-BE49-F238E27FC236}">
                <a16:creationId xmlns:a16="http://schemas.microsoft.com/office/drawing/2014/main" id="{AACD6923-2529-4088-9213-311BF68C98A2}"/>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338747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補足資料</a:t>
            </a:r>
            <a:r>
              <a:rPr kumimoji="1" lang="en-US" altLang="ja-JP" dirty="0"/>
              <a:t>:</a:t>
            </a:r>
            <a:r>
              <a:rPr kumimoji="1" lang="ja-JP" altLang="en-US" dirty="0"/>
              <a:t>実験環境</a:t>
            </a:r>
          </a:p>
        </p:txBody>
      </p:sp>
      <p:sp>
        <p:nvSpPr>
          <p:cNvPr id="4" name="フッター プレースホルダー 3"/>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pic>
        <p:nvPicPr>
          <p:cNvPr id="7" name="コンテンツ プレースホルダー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68509" y="1793023"/>
            <a:ext cx="4375492" cy="3296770"/>
          </a:xfr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024" y="3046396"/>
            <a:ext cx="5001533" cy="1597389"/>
          </a:xfrm>
          <a:prstGeom prst="rect">
            <a:avLst/>
          </a:prstGeom>
        </p:spPr>
      </p:pic>
      <p:sp>
        <p:nvSpPr>
          <p:cNvPr id="3" name="スライド番号プレースホルダー 2">
            <a:extLst>
              <a:ext uri="{FF2B5EF4-FFF2-40B4-BE49-F238E27FC236}">
                <a16:creationId xmlns:a16="http://schemas.microsoft.com/office/drawing/2014/main" id="{1D6175D6-BF89-4510-9184-AC3C8B7A6B6F}"/>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311539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49" y="405480"/>
            <a:ext cx="7886700" cy="1325562"/>
          </a:xfrm>
        </p:spPr>
        <p:txBody>
          <a:bodyPr/>
          <a:lstStyle/>
          <a:p>
            <a:r>
              <a:rPr kumimoji="1" lang="ja-JP" altLang="en-US" dirty="0">
                <a:latin typeface="+mj-ea"/>
              </a:rPr>
              <a:t>背景</a:t>
            </a:r>
          </a:p>
        </p:txBody>
      </p:sp>
      <p:sp>
        <p:nvSpPr>
          <p:cNvPr id="3" name="コンテンツ プレースホルダー 2"/>
          <p:cNvSpPr>
            <a:spLocks noGrp="1"/>
          </p:cNvSpPr>
          <p:nvPr>
            <p:ph idx="1"/>
          </p:nvPr>
        </p:nvSpPr>
        <p:spPr/>
        <p:txBody>
          <a:bodyPr>
            <a:normAutofit/>
          </a:bodyPr>
          <a:lstStyle/>
          <a:p>
            <a:r>
              <a:rPr kumimoji="1" lang="ja-JP" altLang="en-US" sz="2400" dirty="0">
                <a:latin typeface="+mj-ea"/>
                <a:ea typeface="+mj-ea"/>
              </a:rPr>
              <a:t>自動運転の需要が高まっている</a:t>
            </a:r>
            <a:endParaRPr lang="en-US" altLang="ja-JP" sz="2400" dirty="0">
              <a:latin typeface="+mj-ea"/>
              <a:ea typeface="+mj-ea"/>
            </a:endParaRPr>
          </a:p>
          <a:p>
            <a:r>
              <a:rPr kumimoji="1" lang="ja-JP" altLang="en-US" sz="2400" dirty="0">
                <a:latin typeface="+mj-ea"/>
                <a:ea typeface="+mj-ea"/>
              </a:rPr>
              <a:t>高精度の地図が整備されている道路はわずか</a:t>
            </a:r>
            <a:r>
              <a:rPr kumimoji="1" lang="en-US" altLang="ja-JP" sz="2400" dirty="0">
                <a:latin typeface="+mj-ea"/>
                <a:ea typeface="+mj-ea"/>
              </a:rPr>
              <a:t>1</a:t>
            </a:r>
            <a:r>
              <a:rPr kumimoji="1" lang="ja-JP" altLang="en-US" sz="2400" dirty="0">
                <a:latin typeface="+mj-ea"/>
                <a:ea typeface="+mj-ea"/>
              </a:rPr>
              <a:t>％ほど</a:t>
            </a:r>
            <a:r>
              <a:rPr kumimoji="1" lang="en-US" altLang="ja-JP" sz="2400" dirty="0">
                <a:latin typeface="+mj-ea"/>
                <a:ea typeface="+mj-ea"/>
              </a:rPr>
              <a:t>[1]</a:t>
            </a:r>
          </a:p>
          <a:p>
            <a:r>
              <a:rPr lang="ja-JP" altLang="en-US" sz="2400" dirty="0">
                <a:latin typeface="+mj-ea"/>
                <a:ea typeface="+mj-ea"/>
              </a:rPr>
              <a:t>自車の周辺の情報をセンサ類を利用して推定する事が必要</a:t>
            </a:r>
            <a:r>
              <a:rPr lang="en-US" altLang="ja-JP" sz="2400" dirty="0">
                <a:latin typeface="+mj-ea"/>
                <a:ea typeface="+mj-ea"/>
              </a:rPr>
              <a:t>[2]</a:t>
            </a:r>
            <a:endParaRPr kumimoji="1" lang="en-US" altLang="ja-JP" sz="2400" dirty="0">
              <a:latin typeface="+mj-ea"/>
              <a:ea typeface="+mj-ea"/>
            </a:endParaRPr>
          </a:p>
        </p:txBody>
      </p:sp>
      <p:sp>
        <p:nvSpPr>
          <p:cNvPr id="4" name="フッター プレースホルダー 3"/>
          <p:cNvSpPr>
            <a:spLocks noGrp="1"/>
          </p:cNvSpPr>
          <p:nvPr>
            <p:ph type="ftr" sz="quarter" idx="11"/>
          </p:nvPr>
        </p:nvSpPr>
        <p:spPr>
          <a:xfrm>
            <a:off x="1479760" y="6223972"/>
            <a:ext cx="5351790" cy="371432"/>
          </a:xfrm>
        </p:spPr>
        <p:txBody>
          <a:bodyPr/>
          <a:lstStyle/>
          <a:p>
            <a:r>
              <a:rPr lang="en-US" altLang="ja-JP" dirty="0">
                <a:latin typeface="+mj-ea"/>
                <a:ea typeface="+mj-ea"/>
                <a:hlinkClick r:id="rId3"/>
              </a:rPr>
              <a:t>[1]</a:t>
            </a:r>
            <a:r>
              <a:rPr lang="ja-JP" altLang="en-US" dirty="0">
                <a:latin typeface="+mj-ea"/>
                <a:ea typeface="+mj-ea"/>
                <a:hlinkClick r:id="rId3"/>
              </a:rPr>
              <a:t>“</a:t>
            </a:r>
            <a:r>
              <a:rPr lang="en-US" altLang="ja-JP" dirty="0">
                <a:latin typeface="+mj-ea"/>
                <a:ea typeface="+mj-ea"/>
                <a:hlinkClick r:id="rId3"/>
              </a:rPr>
              <a:t>TRI-AD</a:t>
            </a:r>
            <a:r>
              <a:rPr lang="ja-JP" altLang="en-US" dirty="0" err="1">
                <a:latin typeface="+mj-ea"/>
                <a:ea typeface="+mj-ea"/>
                <a:hlinkClick r:id="rId3"/>
              </a:rPr>
              <a:t>、</a:t>
            </a:r>
            <a:r>
              <a:rPr lang="en-US" altLang="ja-JP" dirty="0" err="1">
                <a:latin typeface="+mj-ea"/>
                <a:ea typeface="+mj-ea"/>
                <a:hlinkClick r:id="rId3"/>
              </a:rPr>
              <a:t>Maxar</a:t>
            </a:r>
            <a:r>
              <a:rPr lang="ja-JP" altLang="en-US" dirty="0">
                <a:latin typeface="+mj-ea"/>
                <a:ea typeface="+mj-ea"/>
                <a:hlinkClick r:id="rId3"/>
              </a:rPr>
              <a:t>テクノロジーズ、</a:t>
            </a:r>
            <a:r>
              <a:rPr lang="en-US" altLang="ja-JP" dirty="0">
                <a:latin typeface="+mj-ea"/>
                <a:ea typeface="+mj-ea"/>
                <a:hlinkClick r:id="rId3"/>
              </a:rPr>
              <a:t>NTT</a:t>
            </a:r>
            <a:r>
              <a:rPr lang="ja-JP" altLang="en-US" dirty="0">
                <a:latin typeface="+mj-ea"/>
                <a:ea typeface="+mj-ea"/>
                <a:hlinkClick r:id="rId3"/>
              </a:rPr>
              <a:t>データ 自動運転車用の衛星画像を用いた高精度地図生成で提携”</a:t>
            </a:r>
            <a:endParaRPr lang="en-US" altLang="ja-JP" dirty="0">
              <a:latin typeface="+mj-ea"/>
              <a:ea typeface="+mj-ea"/>
              <a:hlinkClick r:id="rId3"/>
            </a:endParaRPr>
          </a:p>
          <a:p>
            <a:r>
              <a:rPr lang="en-US" altLang="ja-JP" dirty="0">
                <a:latin typeface="+mj-ea"/>
                <a:ea typeface="+mj-ea"/>
                <a:hlinkClick r:id="rId4"/>
              </a:rPr>
              <a:t>https://www.tri-ad.global/jp/news/20190425</a:t>
            </a:r>
            <a:r>
              <a:rPr lang="ja-JP" altLang="en-US" dirty="0">
                <a:latin typeface="+mj-ea"/>
                <a:ea typeface="+mj-ea"/>
              </a:rPr>
              <a:t> </a:t>
            </a:r>
            <a:r>
              <a:rPr lang="en-US" altLang="ja-JP" dirty="0">
                <a:latin typeface="+mj-ea"/>
                <a:ea typeface="+mj-ea"/>
              </a:rPr>
              <a:t>(</a:t>
            </a:r>
            <a:r>
              <a:rPr lang="ja-JP" altLang="en-US" dirty="0">
                <a:latin typeface="+mj-ea"/>
                <a:ea typeface="+mj-ea"/>
              </a:rPr>
              <a:t>参照 </a:t>
            </a:r>
            <a:r>
              <a:rPr lang="en-US" altLang="ja-JP" dirty="0">
                <a:latin typeface="+mj-ea"/>
                <a:ea typeface="+mj-ea"/>
              </a:rPr>
              <a:t>2019-12-15)</a:t>
            </a:r>
            <a:endParaRPr lang="en-US" altLang="ja-JP" dirty="0">
              <a:latin typeface="+mj-ea"/>
              <a:ea typeface="+mj-ea"/>
              <a:hlinkClick r:id="rId3"/>
            </a:endParaRPr>
          </a:p>
          <a:p>
            <a:r>
              <a:rPr lang="en-US" altLang="ja-JP" dirty="0">
                <a:latin typeface="+mj-ea"/>
                <a:ea typeface="+mj-ea"/>
                <a:hlinkClick r:id="rId3"/>
              </a:rPr>
              <a:t>[2]“</a:t>
            </a:r>
            <a:r>
              <a:rPr lang="ja-JP" altLang="en-US" dirty="0">
                <a:latin typeface="+mj-ea"/>
                <a:ea typeface="+mj-ea"/>
                <a:hlinkClick r:id="rId3"/>
              </a:rPr>
              <a:t>日本経済新聞</a:t>
            </a:r>
            <a:r>
              <a:rPr lang="en-US" altLang="ja-JP" dirty="0">
                <a:latin typeface="+mj-ea"/>
                <a:ea typeface="+mj-ea"/>
                <a:hlinkClick r:id="rId3"/>
              </a:rPr>
              <a:t>-</a:t>
            </a:r>
            <a:r>
              <a:rPr lang="ja-JP" altLang="en-US" dirty="0">
                <a:latin typeface="+mj-ea"/>
                <a:ea typeface="+mj-ea"/>
                <a:hlinkClick r:id="rId3"/>
              </a:rPr>
              <a:t>車の自動運転用、ゼンリンが道路の三次元データを提供</a:t>
            </a:r>
            <a:r>
              <a:rPr lang="en-US" altLang="ja-JP" dirty="0">
                <a:latin typeface="+mj-ea"/>
                <a:ea typeface="+mj-ea"/>
                <a:hlinkClick r:id="rId3"/>
              </a:rPr>
              <a:t>”</a:t>
            </a:r>
          </a:p>
          <a:p>
            <a:r>
              <a:rPr lang="en-US" altLang="ja-JP" dirty="0">
                <a:latin typeface="+mj-ea"/>
                <a:ea typeface="+mj-ea"/>
                <a:hlinkClick r:id="rId3"/>
              </a:rPr>
              <a:t>https://www.nikkei.com/article/DGXNASFK1202G_S4A210C1000000/</a:t>
            </a:r>
            <a:r>
              <a:rPr lang="ja-JP" altLang="en-US" dirty="0">
                <a:latin typeface="+mj-ea"/>
                <a:ea typeface="+mj-ea"/>
              </a:rPr>
              <a:t> </a:t>
            </a:r>
            <a:r>
              <a:rPr lang="en-US" altLang="ja-JP" dirty="0">
                <a:latin typeface="+mj-ea"/>
                <a:ea typeface="+mj-ea"/>
              </a:rPr>
              <a:t>(</a:t>
            </a:r>
            <a:r>
              <a:rPr lang="ja-JP" altLang="en-US" dirty="0">
                <a:latin typeface="+mj-ea"/>
                <a:ea typeface="+mj-ea"/>
              </a:rPr>
              <a:t>参照 </a:t>
            </a:r>
            <a:r>
              <a:rPr lang="en-US" altLang="ja-JP" dirty="0">
                <a:latin typeface="+mj-ea"/>
                <a:ea typeface="+mj-ea"/>
              </a:rPr>
              <a:t>2019-12-15)</a:t>
            </a:r>
            <a:endParaRPr lang="en-US" dirty="0">
              <a:latin typeface="+mj-ea"/>
              <a:ea typeface="+mj-ea"/>
            </a:endParaRPr>
          </a:p>
        </p:txBody>
      </p:sp>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06435" y="3429000"/>
            <a:ext cx="3931129" cy="2115872"/>
          </a:xfrm>
          <a:prstGeom prst="rect">
            <a:avLst/>
          </a:prstGeom>
        </p:spPr>
      </p:pic>
      <p:sp>
        <p:nvSpPr>
          <p:cNvPr id="6" name="テキスト ボックス 5"/>
          <p:cNvSpPr txBox="1"/>
          <p:nvPr/>
        </p:nvSpPr>
        <p:spPr>
          <a:xfrm>
            <a:off x="3623593" y="5642631"/>
            <a:ext cx="1896813" cy="461665"/>
          </a:xfrm>
          <a:prstGeom prst="rect">
            <a:avLst/>
          </a:prstGeom>
          <a:noFill/>
        </p:spPr>
        <p:txBody>
          <a:bodyPr wrap="square" rtlCol="0">
            <a:spAutoFit/>
          </a:bodyPr>
          <a:lstStyle/>
          <a:p>
            <a:pPr algn="ctr"/>
            <a:r>
              <a:rPr kumimoji="1" lang="ja-JP" altLang="en-US" sz="2400" dirty="0">
                <a:latin typeface="+mj-ea"/>
                <a:ea typeface="+mj-ea"/>
              </a:rPr>
              <a:t>高精度地図</a:t>
            </a:r>
            <a:endParaRPr kumimoji="1" lang="ja-JP" altLang="en-US" sz="3200" dirty="0">
              <a:latin typeface="+mj-ea"/>
              <a:ea typeface="+mj-ea"/>
            </a:endParaRPr>
          </a:p>
        </p:txBody>
      </p:sp>
      <p:sp>
        <p:nvSpPr>
          <p:cNvPr id="7" name="スライド番号プレースホルダー 6">
            <a:extLst>
              <a:ext uri="{FF2B5EF4-FFF2-40B4-BE49-F238E27FC236}">
                <a16:creationId xmlns:a16="http://schemas.microsoft.com/office/drawing/2014/main" id="{63002851-AC58-4CDE-B096-B8015203B595}"/>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34966391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869F28-A7A3-493B-B8D3-87CC256D68DC}"/>
              </a:ext>
            </a:extLst>
          </p:cNvPr>
          <p:cNvSpPr>
            <a:spLocks noGrp="1"/>
          </p:cNvSpPr>
          <p:nvPr>
            <p:ph type="title"/>
          </p:nvPr>
        </p:nvSpPr>
        <p:spPr/>
        <p:txBody>
          <a:bodyPr/>
          <a:lstStyle/>
          <a:p>
            <a:r>
              <a:rPr lang="ja-JP" altLang="en-US" dirty="0">
                <a:latin typeface="+mj-ea"/>
              </a:rPr>
              <a:t>補足資料</a:t>
            </a:r>
            <a:r>
              <a:rPr lang="en-US" altLang="ja-JP" dirty="0">
                <a:latin typeface="+mj-ea"/>
              </a:rPr>
              <a:t>:</a:t>
            </a:r>
            <a:r>
              <a:rPr lang="ja-JP" altLang="en-US" dirty="0">
                <a:latin typeface="+mj-ea"/>
              </a:rPr>
              <a:t>データセットについて</a:t>
            </a:r>
            <a:endParaRPr kumimoji="1" lang="ja-JP" altLang="en-US" dirty="0">
              <a:latin typeface="+mj-ea"/>
            </a:endParaRPr>
          </a:p>
        </p:txBody>
      </p:sp>
      <p:pic>
        <p:nvPicPr>
          <p:cNvPr id="4" name="labels-2d">
            <a:hlinkClick r:id="" action="ppaction://media"/>
            <a:extLst>
              <a:ext uri="{FF2B5EF4-FFF2-40B4-BE49-F238E27FC236}">
                <a16:creationId xmlns:a16="http://schemas.microsoft.com/office/drawing/2014/main" id="{C50F5973-052E-43A8-AAF4-1A2EA30FE8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7424" y="1863531"/>
            <a:ext cx="8429625" cy="1871663"/>
          </a:xfrm>
          <a:prstGeom prst="rect">
            <a:avLst/>
          </a:prstGeom>
        </p:spPr>
      </p:pic>
      <p:sp>
        <p:nvSpPr>
          <p:cNvPr id="5" name="テキスト ボックス 4">
            <a:extLst>
              <a:ext uri="{FF2B5EF4-FFF2-40B4-BE49-F238E27FC236}">
                <a16:creationId xmlns:a16="http://schemas.microsoft.com/office/drawing/2014/main" id="{FC411334-4743-4F7E-8E77-A6EC5792927A}"/>
              </a:ext>
            </a:extLst>
          </p:cNvPr>
          <p:cNvSpPr txBox="1"/>
          <p:nvPr/>
        </p:nvSpPr>
        <p:spPr>
          <a:xfrm>
            <a:off x="362383" y="4322344"/>
            <a:ext cx="7698776" cy="300082"/>
          </a:xfrm>
          <a:prstGeom prst="rect">
            <a:avLst/>
          </a:prstGeom>
          <a:noFill/>
        </p:spPr>
        <p:txBody>
          <a:bodyPr wrap="square" rtlCol="0">
            <a:spAutoFit/>
          </a:bodyPr>
          <a:lstStyle/>
          <a:p>
            <a:endParaRPr kumimoji="1" lang="ja-JP" altLang="en-US" sz="1350" dirty="0">
              <a:latin typeface="+mj-ea"/>
              <a:ea typeface="+mj-ea"/>
            </a:endParaRPr>
          </a:p>
        </p:txBody>
      </p:sp>
      <p:sp>
        <p:nvSpPr>
          <p:cNvPr id="6" name="テキスト ボックス 5">
            <a:extLst>
              <a:ext uri="{FF2B5EF4-FFF2-40B4-BE49-F238E27FC236}">
                <a16:creationId xmlns:a16="http://schemas.microsoft.com/office/drawing/2014/main" id="{4228779F-E1CA-4382-B0CB-CA03A4E251CE}"/>
              </a:ext>
            </a:extLst>
          </p:cNvPr>
          <p:cNvSpPr txBox="1"/>
          <p:nvPr/>
        </p:nvSpPr>
        <p:spPr>
          <a:xfrm>
            <a:off x="2851483" y="3751770"/>
            <a:ext cx="3621506" cy="300082"/>
          </a:xfrm>
          <a:prstGeom prst="rect">
            <a:avLst/>
          </a:prstGeom>
          <a:noFill/>
        </p:spPr>
        <p:txBody>
          <a:bodyPr wrap="square" rtlCol="0">
            <a:spAutoFit/>
          </a:bodyPr>
          <a:lstStyle/>
          <a:p>
            <a:pPr algn="ctr"/>
            <a:r>
              <a:rPr kumimoji="1" lang="en-US" altLang="ja-JP" sz="1350" dirty="0">
                <a:latin typeface="+mj-ea"/>
                <a:ea typeface="+mj-ea"/>
              </a:rPr>
              <a:t>Fig2:Waymo Open Dataset</a:t>
            </a:r>
            <a:endParaRPr kumimoji="1" lang="ja-JP" altLang="en-US" sz="1350" dirty="0">
              <a:latin typeface="+mj-ea"/>
              <a:ea typeface="+mj-ea"/>
            </a:endParaRPr>
          </a:p>
        </p:txBody>
      </p:sp>
      <p:sp>
        <p:nvSpPr>
          <p:cNvPr id="7" name="テキスト ボックス 6">
            <a:extLst>
              <a:ext uri="{FF2B5EF4-FFF2-40B4-BE49-F238E27FC236}">
                <a16:creationId xmlns:a16="http://schemas.microsoft.com/office/drawing/2014/main" id="{F2F86BBF-EF9D-4BA8-BEC1-B1988BD50E3D}"/>
              </a:ext>
            </a:extLst>
          </p:cNvPr>
          <p:cNvSpPr txBox="1"/>
          <p:nvPr/>
        </p:nvSpPr>
        <p:spPr>
          <a:xfrm>
            <a:off x="2851483" y="6557918"/>
            <a:ext cx="3404936" cy="300082"/>
          </a:xfrm>
          <a:prstGeom prst="rect">
            <a:avLst/>
          </a:prstGeom>
          <a:noFill/>
        </p:spPr>
        <p:txBody>
          <a:bodyPr wrap="square" rtlCol="0">
            <a:spAutoFit/>
          </a:bodyPr>
          <a:lstStyle/>
          <a:p>
            <a:pPr algn="ctr"/>
            <a:r>
              <a:rPr lang="en-US" altLang="ja-JP" sz="1350" dirty="0">
                <a:latin typeface="+mj-ea"/>
                <a:ea typeface="+mj-ea"/>
                <a:hlinkClick r:id="rId6"/>
              </a:rPr>
              <a:t>https://waymo.com/open/data/</a:t>
            </a:r>
            <a:endParaRPr kumimoji="1" lang="ja-JP" altLang="en-US" sz="1350" dirty="0">
              <a:latin typeface="+mj-ea"/>
              <a:ea typeface="+mj-ea"/>
            </a:endParaRPr>
          </a:p>
        </p:txBody>
      </p:sp>
      <p:sp>
        <p:nvSpPr>
          <p:cNvPr id="9" name="テキスト ボックス 8">
            <a:extLst>
              <a:ext uri="{FF2B5EF4-FFF2-40B4-BE49-F238E27FC236}">
                <a16:creationId xmlns:a16="http://schemas.microsoft.com/office/drawing/2014/main" id="{A0CDF02B-D0D3-44B6-B61F-4BACEE5978DA}"/>
              </a:ext>
            </a:extLst>
          </p:cNvPr>
          <p:cNvSpPr txBox="1"/>
          <p:nvPr/>
        </p:nvSpPr>
        <p:spPr>
          <a:xfrm>
            <a:off x="1082842" y="4063198"/>
            <a:ext cx="7168792" cy="2308324"/>
          </a:xfrm>
          <a:prstGeom prst="rect">
            <a:avLst/>
          </a:prstGeom>
          <a:noFill/>
        </p:spPr>
        <p:txBody>
          <a:bodyPr wrap="square" rtlCol="0">
            <a:spAutoFit/>
          </a:bodyPr>
          <a:lstStyle/>
          <a:p>
            <a:r>
              <a:rPr kumimoji="1" lang="ja-JP" altLang="en-US" sz="2400" dirty="0">
                <a:latin typeface="+mj-ea"/>
                <a:ea typeface="+mj-ea"/>
              </a:rPr>
              <a:t>・ドライブレコーダーで撮影したデータをラベル付けしたもの</a:t>
            </a:r>
            <a:r>
              <a:rPr kumimoji="1" lang="en-US" altLang="ja-JP" sz="2400" dirty="0">
                <a:latin typeface="+mj-ea"/>
                <a:ea typeface="+mj-ea"/>
              </a:rPr>
              <a:t>(20</a:t>
            </a:r>
            <a:r>
              <a:rPr kumimoji="1" lang="ja-JP" altLang="en-US" sz="2400" dirty="0">
                <a:latin typeface="+mj-ea"/>
                <a:ea typeface="+mj-ea"/>
              </a:rPr>
              <a:t>秒間</a:t>
            </a:r>
            <a:r>
              <a:rPr kumimoji="1" lang="en-US" altLang="ja-JP" sz="2400" dirty="0">
                <a:latin typeface="+mj-ea"/>
                <a:ea typeface="+mj-ea"/>
              </a:rPr>
              <a:t>×1000</a:t>
            </a:r>
            <a:r>
              <a:rPr kumimoji="1" lang="ja-JP" altLang="en-US" sz="2400" dirty="0">
                <a:latin typeface="+mj-ea"/>
                <a:ea typeface="+mj-ea"/>
              </a:rPr>
              <a:t>個</a:t>
            </a:r>
            <a:r>
              <a:rPr kumimoji="1" lang="en-US" altLang="ja-JP" sz="2400" dirty="0">
                <a:latin typeface="+mj-ea"/>
                <a:ea typeface="+mj-ea"/>
              </a:rPr>
              <a:t>)</a:t>
            </a:r>
          </a:p>
          <a:p>
            <a:r>
              <a:rPr kumimoji="1" lang="ja-JP" altLang="en-US" sz="2400" dirty="0">
                <a:latin typeface="+mj-ea"/>
                <a:ea typeface="+mj-ea"/>
              </a:rPr>
              <a:t>・データ量が膨大（</a:t>
            </a:r>
            <a:r>
              <a:rPr kumimoji="1" lang="en-US" altLang="ja-JP" sz="2400" dirty="0">
                <a:latin typeface="+mj-ea"/>
                <a:ea typeface="+mj-ea"/>
              </a:rPr>
              <a:t>1TB</a:t>
            </a:r>
            <a:r>
              <a:rPr kumimoji="1" lang="ja-JP" altLang="en-US" sz="2400" dirty="0">
                <a:latin typeface="+mj-ea"/>
                <a:ea typeface="+mj-ea"/>
              </a:rPr>
              <a:t>）</a:t>
            </a:r>
            <a:endParaRPr kumimoji="1" lang="en-US" altLang="ja-JP" sz="2400" dirty="0">
              <a:latin typeface="+mj-ea"/>
              <a:ea typeface="+mj-ea"/>
            </a:endParaRPr>
          </a:p>
          <a:p>
            <a:r>
              <a:rPr kumimoji="1" lang="ja-JP" altLang="en-US" sz="2400" dirty="0">
                <a:latin typeface="+mj-ea"/>
                <a:ea typeface="+mj-ea"/>
              </a:rPr>
              <a:t>・この中から画像のみを抽出し</a:t>
            </a:r>
            <a:r>
              <a:rPr kumimoji="1" lang="en-US" altLang="ja-JP" sz="2400" dirty="0">
                <a:latin typeface="+mj-ea"/>
                <a:ea typeface="+mj-ea"/>
              </a:rPr>
              <a:t>(20</a:t>
            </a:r>
            <a:r>
              <a:rPr kumimoji="1" lang="ja-JP" altLang="en-US" sz="2400" dirty="0">
                <a:latin typeface="+mj-ea"/>
                <a:ea typeface="+mj-ea"/>
              </a:rPr>
              <a:t>万枚</a:t>
            </a:r>
            <a:r>
              <a:rPr kumimoji="1" lang="en-US" altLang="ja-JP" sz="2400" dirty="0">
                <a:latin typeface="+mj-ea"/>
                <a:ea typeface="+mj-ea"/>
              </a:rPr>
              <a:t>)</a:t>
            </a:r>
            <a:r>
              <a:rPr kumimoji="1" lang="ja-JP" altLang="en-US" sz="2400" dirty="0" err="1">
                <a:latin typeface="+mj-ea"/>
                <a:ea typeface="+mj-ea"/>
              </a:rPr>
              <a:t>、</a:t>
            </a:r>
            <a:r>
              <a:rPr kumimoji="1" lang="en-US" altLang="ja-JP" sz="2400" dirty="0" err="1">
                <a:latin typeface="+mj-ea"/>
                <a:ea typeface="+mj-ea"/>
              </a:rPr>
              <a:t>Groung</a:t>
            </a:r>
            <a:r>
              <a:rPr kumimoji="1" lang="en-US" altLang="ja-JP" sz="2400" dirty="0">
                <a:latin typeface="+mj-ea"/>
                <a:ea typeface="+mj-ea"/>
              </a:rPr>
              <a:t> Truth</a:t>
            </a:r>
            <a:r>
              <a:rPr kumimoji="1" lang="ja-JP" altLang="en-US" sz="2400" dirty="0">
                <a:latin typeface="+mj-ea"/>
                <a:ea typeface="+mj-ea"/>
              </a:rPr>
              <a:t>として車線が直線でかつきちんとつながっているもののみ使用</a:t>
            </a:r>
            <a:r>
              <a:rPr kumimoji="1" lang="en-US" altLang="ja-JP" sz="2400" dirty="0">
                <a:latin typeface="+mj-ea"/>
                <a:ea typeface="+mj-ea"/>
              </a:rPr>
              <a:t>(</a:t>
            </a:r>
            <a:r>
              <a:rPr kumimoji="1" lang="ja-JP" altLang="en-US" sz="2400" dirty="0">
                <a:latin typeface="+mj-ea"/>
                <a:ea typeface="+mj-ea"/>
              </a:rPr>
              <a:t>約</a:t>
            </a:r>
            <a:r>
              <a:rPr kumimoji="1" lang="en-US" altLang="ja-JP" sz="2400" dirty="0">
                <a:latin typeface="+mj-ea"/>
                <a:ea typeface="+mj-ea"/>
              </a:rPr>
              <a:t>1.1</a:t>
            </a:r>
            <a:r>
              <a:rPr kumimoji="1" lang="ja-JP" altLang="en-US" sz="2400" dirty="0">
                <a:latin typeface="+mj-ea"/>
                <a:ea typeface="+mj-ea"/>
              </a:rPr>
              <a:t>万枚</a:t>
            </a:r>
            <a:r>
              <a:rPr kumimoji="1" lang="en-US" altLang="ja-JP" sz="2400" dirty="0">
                <a:latin typeface="+mj-ea"/>
                <a:ea typeface="+mj-ea"/>
              </a:rPr>
              <a:t>)</a:t>
            </a:r>
          </a:p>
        </p:txBody>
      </p:sp>
      <p:sp>
        <p:nvSpPr>
          <p:cNvPr id="3" name="フッター プレースホルダー 2">
            <a:extLst>
              <a:ext uri="{FF2B5EF4-FFF2-40B4-BE49-F238E27FC236}">
                <a16:creationId xmlns:a16="http://schemas.microsoft.com/office/drawing/2014/main" id="{EC0A6DD6-FD13-4158-9DBF-0847B7329782}"/>
              </a:ext>
            </a:extLst>
          </p:cNvPr>
          <p:cNvSpPr>
            <a:spLocks noGrp="1"/>
          </p:cNvSpPr>
          <p:nvPr>
            <p:ph type="ftr" sz="quarter" idx="11"/>
          </p:nvPr>
        </p:nvSpPr>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8" name="スライド番号プレースホルダー 7">
            <a:extLst>
              <a:ext uri="{FF2B5EF4-FFF2-40B4-BE49-F238E27FC236}">
                <a16:creationId xmlns:a16="http://schemas.microsoft.com/office/drawing/2014/main" id="{483301AD-B301-49F4-83C2-C0733811EEEE}"/>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100950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a:t>
            </a:r>
            <a:r>
              <a:rPr kumimoji="1" lang="ja-JP" altLang="en-US" dirty="0">
                <a:latin typeface="+mj-ea"/>
              </a:rPr>
              <a:t>拡張畳み込み層について</a:t>
            </a:r>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3845" y="1454156"/>
            <a:ext cx="6448599" cy="2101111"/>
          </a:xfrm>
        </p:spPr>
      </p:pic>
      <p:sp>
        <p:nvSpPr>
          <p:cNvPr id="4" name="フッター プレースホルダー 3"/>
          <p:cNvSpPr>
            <a:spLocks noGrp="1"/>
          </p:cNvSpPr>
          <p:nvPr>
            <p:ph type="ftr" sz="quarter" idx="11"/>
          </p:nvPr>
        </p:nvSpPr>
        <p:spPr/>
        <p:txBody>
          <a:bodyPr/>
          <a:lstStyle/>
          <a:p>
            <a:r>
              <a:rPr lang="en-US" altLang="ja-JP">
                <a:latin typeface="+mj-ea"/>
                <a:ea typeface="+mj-ea"/>
                <a:hlinkClick r:id="rId3"/>
              </a:rPr>
              <a:t>[1]“TRI-AD</a:t>
            </a:r>
            <a:r>
              <a:rPr lang="ja-JP" altLang="en-US">
                <a:latin typeface="+mj-ea"/>
                <a:ea typeface="+mj-ea"/>
                <a:hlinkClick r:id="rId3"/>
              </a:rPr>
              <a:t>、</a:t>
            </a:r>
            <a:r>
              <a:rPr lang="en-US" altLang="ja-JP">
                <a:latin typeface="+mj-ea"/>
                <a:ea typeface="+mj-ea"/>
                <a:hlinkClick r:id="rId3"/>
              </a:rPr>
              <a:t>Maxar</a:t>
            </a:r>
            <a:r>
              <a:rPr lang="ja-JP" altLang="en-US">
                <a:latin typeface="+mj-ea"/>
                <a:ea typeface="+mj-ea"/>
                <a:hlinkClick r:id="rId3"/>
              </a:rPr>
              <a:t>テクノロジーズ、</a:t>
            </a:r>
            <a:r>
              <a:rPr lang="en-US" altLang="ja-JP">
                <a:latin typeface="+mj-ea"/>
                <a:ea typeface="+mj-ea"/>
                <a:hlinkClick r:id="rId3"/>
              </a:rPr>
              <a:t>NTT</a:t>
            </a:r>
            <a:r>
              <a:rPr lang="ja-JP" altLang="en-US">
                <a:latin typeface="+mj-ea"/>
                <a:ea typeface="+mj-ea"/>
                <a:hlinkClick r:id="rId3"/>
              </a:rPr>
              <a:t>データ 自動運転車用の衛星画像を用いた高精度地図生成で提携” </a:t>
            </a:r>
            <a:r>
              <a:rPr lang="en-US" altLang="ja-JP">
                <a:latin typeface="+mj-ea"/>
                <a:ea typeface="+mj-ea"/>
                <a:hlinkClick r:id="rId3"/>
              </a:rPr>
              <a:t>https://www.tri-ad.global/jp/news/20190425 (</a:t>
            </a:r>
            <a:r>
              <a:rPr lang="ja-JP" altLang="en-US">
                <a:latin typeface="+mj-ea"/>
                <a:ea typeface="+mj-ea"/>
                <a:hlinkClick r:id="rId3"/>
              </a:rPr>
              <a:t>参照 </a:t>
            </a:r>
            <a:r>
              <a:rPr lang="en-US" altLang="ja-JP">
                <a:latin typeface="+mj-ea"/>
                <a:ea typeface="+mj-ea"/>
                <a:hlinkClick r:id="rId3"/>
              </a:rPr>
              <a:t>2019-12-15) [2]“</a:t>
            </a:r>
            <a:r>
              <a:rPr lang="ja-JP" altLang="en-US">
                <a:latin typeface="+mj-ea"/>
                <a:ea typeface="+mj-ea"/>
                <a:hlinkClick r:id="rId3"/>
              </a:rPr>
              <a:t>日本経済新聞</a:t>
            </a:r>
            <a:r>
              <a:rPr lang="en-US" altLang="ja-JP">
                <a:latin typeface="+mj-ea"/>
                <a:ea typeface="+mj-ea"/>
                <a:hlinkClick r:id="rId3"/>
              </a:rPr>
              <a:t>-</a:t>
            </a:r>
            <a:r>
              <a:rPr lang="ja-JP" altLang="en-US">
                <a:latin typeface="+mj-ea"/>
                <a:ea typeface="+mj-ea"/>
                <a:hlinkClick r:id="rId3"/>
              </a:rPr>
              <a:t>車の自動運転用、ゼンリンが道路の三次元データを提供” </a:t>
            </a:r>
            <a:r>
              <a:rPr lang="en-US" altLang="ja-JP">
                <a:latin typeface="+mj-ea"/>
                <a:ea typeface="+mj-ea"/>
                <a:hlinkClick r:id="rId3"/>
              </a:rPr>
              <a:t>https://www.nikkei.com/article/DGXNASFK1202G_S4A210C1000000/ (</a:t>
            </a:r>
            <a:r>
              <a:rPr lang="ja-JP" altLang="en-US">
                <a:latin typeface="+mj-ea"/>
                <a:ea typeface="+mj-ea"/>
                <a:hlinkClick r:id="rId3"/>
              </a:rPr>
              <a:t>参照 </a:t>
            </a:r>
            <a:r>
              <a:rPr lang="en-US" altLang="ja-JP">
                <a:latin typeface="+mj-ea"/>
                <a:ea typeface="+mj-ea"/>
                <a:hlinkClick r:id="rId3"/>
              </a:rPr>
              <a:t>2019-12-15)</a:t>
            </a:r>
            <a:endParaRPr lang="en-US" dirty="0">
              <a:latin typeface="+mj-ea"/>
              <a:ea typeface="+mj-ea"/>
            </a:endParaRPr>
          </a:p>
        </p:txBody>
      </p:sp>
      <p:pic>
        <p:nvPicPr>
          <p:cNvPr id="6" name="図 5"/>
          <p:cNvPicPr>
            <a:picLocks noChangeAspect="1"/>
          </p:cNvPicPr>
          <p:nvPr/>
        </p:nvPicPr>
        <p:blipFill>
          <a:blip r:embed="rId4"/>
          <a:stretch>
            <a:fillRect/>
          </a:stretch>
        </p:blipFill>
        <p:spPr>
          <a:xfrm>
            <a:off x="1140144" y="3555267"/>
            <a:ext cx="5436000" cy="1701000"/>
          </a:xfrm>
          <a:prstGeom prst="rect">
            <a:avLst/>
          </a:prstGeom>
        </p:spPr>
      </p:pic>
      <p:sp>
        <p:nvSpPr>
          <p:cNvPr id="3" name="スライド番号プレースホルダー 2">
            <a:extLst>
              <a:ext uri="{FF2B5EF4-FFF2-40B4-BE49-F238E27FC236}">
                <a16:creationId xmlns:a16="http://schemas.microsoft.com/office/drawing/2014/main" id="{23EE97B8-3112-4579-8E85-BD7A310F8994}"/>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4184375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a:t>
            </a:r>
            <a:r>
              <a:rPr kumimoji="1" lang="en-US" altLang="ja-JP" dirty="0" err="1">
                <a:latin typeface="+mj-ea"/>
              </a:rPr>
              <a:t>CelebA</a:t>
            </a:r>
            <a:r>
              <a:rPr kumimoji="1" lang="ja-JP" altLang="en-US" dirty="0">
                <a:latin typeface="+mj-ea"/>
              </a:rPr>
              <a:t>データセットについて</a:t>
            </a:r>
          </a:p>
        </p:txBody>
      </p:sp>
      <p:sp>
        <p:nvSpPr>
          <p:cNvPr id="3" name="コンテンツ プレースホルダー 2"/>
          <p:cNvSpPr>
            <a:spLocks noGrp="1"/>
          </p:cNvSpPr>
          <p:nvPr>
            <p:ph idx="1"/>
          </p:nvPr>
        </p:nvSpPr>
        <p:spPr/>
        <p:txBody>
          <a:bodyPr>
            <a:normAutofit/>
          </a:bodyPr>
          <a:lstStyle/>
          <a:p>
            <a:r>
              <a:rPr kumimoji="1" lang="en-US" altLang="ja-JP" sz="3200" dirty="0">
                <a:latin typeface="+mj-ea"/>
                <a:ea typeface="+mj-ea"/>
              </a:rPr>
              <a:t>10,177</a:t>
            </a:r>
            <a:r>
              <a:rPr kumimoji="1" lang="ja-JP" altLang="en-US" sz="3200" dirty="0">
                <a:latin typeface="+mj-ea"/>
                <a:ea typeface="+mj-ea"/>
              </a:rPr>
              <a:t>人分</a:t>
            </a:r>
            <a:endParaRPr kumimoji="1" lang="en-US" altLang="ja-JP" sz="3200" dirty="0">
              <a:latin typeface="+mj-ea"/>
              <a:ea typeface="+mj-ea"/>
            </a:endParaRPr>
          </a:p>
          <a:p>
            <a:r>
              <a:rPr lang="en-US" altLang="ja-JP" sz="3200" dirty="0">
                <a:latin typeface="+mj-ea"/>
                <a:ea typeface="+mj-ea"/>
              </a:rPr>
              <a:t>202,599</a:t>
            </a:r>
            <a:r>
              <a:rPr lang="ja-JP" altLang="en-US" sz="3200" dirty="0">
                <a:latin typeface="+mj-ea"/>
                <a:ea typeface="+mj-ea"/>
              </a:rPr>
              <a:t>枚の顔画像</a:t>
            </a:r>
            <a:endParaRPr lang="en-US" altLang="ja-JP" sz="3200" dirty="0">
              <a:latin typeface="+mj-ea"/>
              <a:ea typeface="+mj-ea"/>
            </a:endParaRPr>
          </a:p>
          <a:p>
            <a:pPr marL="0" indent="0">
              <a:buNone/>
            </a:pPr>
            <a:endParaRPr kumimoji="1" lang="ja-JP" altLang="en-US" sz="3200" dirty="0">
              <a:latin typeface="+mj-ea"/>
              <a:ea typeface="+mj-ea"/>
            </a:endParaRPr>
          </a:p>
        </p:txBody>
      </p:sp>
      <p:sp>
        <p:nvSpPr>
          <p:cNvPr id="4" name="フッター プレースホルダー 3"/>
          <p:cNvSpPr>
            <a:spLocks noGrp="1"/>
          </p:cNvSpPr>
          <p:nvPr>
            <p:ph type="ftr" sz="quarter" idx="11"/>
          </p:nvPr>
        </p:nvSpPr>
        <p:spPr>
          <a:xfrm>
            <a:off x="3004012" y="6356351"/>
            <a:ext cx="3737610" cy="365125"/>
          </a:xfrm>
        </p:spPr>
        <p:txBody>
          <a:bodyPr/>
          <a:lstStyle/>
          <a:p>
            <a:r>
              <a:rPr lang="en-US" altLang="ja-JP">
                <a:latin typeface="+mj-ea"/>
                <a:ea typeface="+mj-ea"/>
                <a:hlinkClick r:id="rId2"/>
              </a:rPr>
              <a:t>[1]“TRI-AD</a:t>
            </a:r>
            <a:r>
              <a:rPr lang="ja-JP" altLang="en-US">
                <a:latin typeface="+mj-ea"/>
                <a:ea typeface="+mj-ea"/>
                <a:hlinkClick r:id="rId2"/>
              </a:rPr>
              <a:t>、</a:t>
            </a:r>
            <a:r>
              <a:rPr lang="en-US" altLang="ja-JP">
                <a:latin typeface="+mj-ea"/>
                <a:ea typeface="+mj-ea"/>
                <a:hlinkClick r:id="rId2"/>
              </a:rPr>
              <a:t>Maxar</a:t>
            </a:r>
            <a:r>
              <a:rPr lang="ja-JP" altLang="en-US">
                <a:latin typeface="+mj-ea"/>
                <a:ea typeface="+mj-ea"/>
                <a:hlinkClick r:id="rId2"/>
              </a:rPr>
              <a:t>テクノロジーズ、</a:t>
            </a:r>
            <a:r>
              <a:rPr lang="en-US" altLang="ja-JP">
                <a:latin typeface="+mj-ea"/>
                <a:ea typeface="+mj-ea"/>
                <a:hlinkClick r:id="rId2"/>
              </a:rPr>
              <a:t>NTT</a:t>
            </a:r>
            <a:r>
              <a:rPr lang="ja-JP" altLang="en-US">
                <a:latin typeface="+mj-ea"/>
                <a:ea typeface="+mj-ea"/>
                <a:hlinkClick r:id="rId2"/>
              </a:rPr>
              <a:t>データ 自動運転車用の衛星画像を用いた高精度地図生成で提携” </a:t>
            </a:r>
            <a:r>
              <a:rPr lang="en-US" altLang="ja-JP">
                <a:latin typeface="+mj-ea"/>
                <a:ea typeface="+mj-ea"/>
                <a:hlinkClick r:id="rId2"/>
              </a:rPr>
              <a:t>https://www.tri-ad.global/jp/news/20190425 (</a:t>
            </a:r>
            <a:r>
              <a:rPr lang="ja-JP" altLang="en-US">
                <a:latin typeface="+mj-ea"/>
                <a:ea typeface="+mj-ea"/>
                <a:hlinkClick r:id="rId2"/>
              </a:rPr>
              <a:t>参照 </a:t>
            </a:r>
            <a:r>
              <a:rPr lang="en-US" altLang="ja-JP">
                <a:latin typeface="+mj-ea"/>
                <a:ea typeface="+mj-ea"/>
                <a:hlinkClick r:id="rId2"/>
              </a:rPr>
              <a:t>2019-12-15) [2]“</a:t>
            </a:r>
            <a:r>
              <a:rPr lang="ja-JP" altLang="en-US">
                <a:latin typeface="+mj-ea"/>
                <a:ea typeface="+mj-ea"/>
                <a:hlinkClick r:id="rId2"/>
              </a:rPr>
              <a:t>日本経済新聞</a:t>
            </a:r>
            <a:r>
              <a:rPr lang="en-US" altLang="ja-JP">
                <a:latin typeface="+mj-ea"/>
                <a:ea typeface="+mj-ea"/>
                <a:hlinkClick r:id="rId2"/>
              </a:rPr>
              <a:t>-</a:t>
            </a:r>
            <a:r>
              <a:rPr lang="ja-JP" altLang="en-US">
                <a:latin typeface="+mj-ea"/>
                <a:ea typeface="+mj-ea"/>
                <a:hlinkClick r:id="rId2"/>
              </a:rPr>
              <a:t>車の自動運転用、ゼンリンが道路の三次元データを提供” </a:t>
            </a:r>
            <a:r>
              <a:rPr lang="en-US" altLang="ja-JP">
                <a:latin typeface="+mj-ea"/>
                <a:ea typeface="+mj-ea"/>
                <a:hlinkClick r:id="rId2"/>
              </a:rPr>
              <a:t>https://www.nikkei.com/article/DGXNASFK1202G_S4A210C1000000/ (</a:t>
            </a:r>
            <a:r>
              <a:rPr lang="ja-JP" altLang="en-US">
                <a:latin typeface="+mj-ea"/>
                <a:ea typeface="+mj-ea"/>
                <a:hlinkClick r:id="rId2"/>
              </a:rPr>
              <a:t>参照 </a:t>
            </a:r>
            <a:r>
              <a:rPr lang="en-US" altLang="ja-JP">
                <a:latin typeface="+mj-ea"/>
                <a:ea typeface="+mj-ea"/>
                <a:hlinkClick r:id="rId2"/>
              </a:rPr>
              <a:t>2019-12-15)</a:t>
            </a:r>
            <a:endParaRPr lang="en-US" dirty="0">
              <a:latin typeface="+mj-ea"/>
              <a:ea typeface="+mj-ea"/>
            </a:endParaRPr>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9048" y="2794679"/>
            <a:ext cx="5104015" cy="3473566"/>
          </a:xfrm>
          <a:prstGeom prst="rect">
            <a:avLst/>
          </a:prstGeom>
        </p:spPr>
      </p:pic>
      <p:sp>
        <p:nvSpPr>
          <p:cNvPr id="6" name="スライド番号プレースホルダー 5">
            <a:extLst>
              <a:ext uri="{FF2B5EF4-FFF2-40B4-BE49-F238E27FC236}">
                <a16:creationId xmlns:a16="http://schemas.microsoft.com/office/drawing/2014/main" id="{16CFDA55-F510-401F-AE37-6D591D7AD528}"/>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3778973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背景・目的</a:t>
            </a:r>
          </a:p>
        </p:txBody>
      </p:sp>
      <p:pic>
        <p:nvPicPr>
          <p:cNvPr id="5" name="コンテンツ プレースホルダー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917228"/>
            <a:ext cx="3552227" cy="2377772"/>
          </a:xfrm>
        </p:spPr>
      </p:pic>
      <p:sp>
        <p:nvSpPr>
          <p:cNvPr id="4" name="フッター プレースホルダー 3"/>
          <p:cNvSpPr>
            <a:spLocks noGrp="1"/>
          </p:cNvSpPr>
          <p:nvPr>
            <p:ph type="ftr" sz="quarter" idx="11"/>
          </p:nvPr>
        </p:nvSpPr>
        <p:spPr>
          <a:xfrm>
            <a:off x="2235813" y="6356351"/>
            <a:ext cx="4766310" cy="365125"/>
          </a:xfrm>
        </p:spPr>
        <p:txBody>
          <a:bodyPr/>
          <a:lstStyle/>
          <a:p>
            <a:r>
              <a:rPr lang="en-US" altLang="ja-JP" sz="1200" dirty="0">
                <a:latin typeface="+mj-ea"/>
                <a:ea typeface="+mj-ea"/>
                <a:hlinkClick r:id="rId4"/>
              </a:rPr>
              <a:t>[2]“</a:t>
            </a:r>
            <a:r>
              <a:rPr lang="ja-JP" altLang="en-US" sz="1200" dirty="0">
                <a:latin typeface="+mj-ea"/>
                <a:ea typeface="+mj-ea"/>
                <a:hlinkClick r:id="rId4"/>
              </a:rPr>
              <a:t>日本経済新聞</a:t>
            </a:r>
            <a:r>
              <a:rPr lang="en-US" altLang="ja-JP" sz="1200" dirty="0">
                <a:latin typeface="+mj-ea"/>
                <a:ea typeface="+mj-ea"/>
                <a:hlinkClick r:id="rId4"/>
              </a:rPr>
              <a:t>-</a:t>
            </a:r>
            <a:r>
              <a:rPr lang="ja-JP" altLang="en-US" sz="1200" dirty="0">
                <a:latin typeface="+mj-ea"/>
                <a:ea typeface="+mj-ea"/>
                <a:hlinkClick r:id="rId4"/>
              </a:rPr>
              <a:t>車の自動運転用、ゼンリンが道路の三次元データを提供” </a:t>
            </a:r>
            <a:r>
              <a:rPr lang="en-US" altLang="ja-JP" sz="1200" dirty="0">
                <a:latin typeface="+mj-ea"/>
                <a:ea typeface="+mj-ea"/>
                <a:hlinkClick r:id="rId4"/>
              </a:rPr>
              <a:t>https://www.nikkei.com/article/DGXNASFK1202G_S4A210C1000000/ (</a:t>
            </a:r>
            <a:r>
              <a:rPr lang="ja-JP" altLang="en-US" sz="1200" dirty="0">
                <a:latin typeface="+mj-ea"/>
                <a:ea typeface="+mj-ea"/>
                <a:hlinkClick r:id="rId4"/>
              </a:rPr>
              <a:t>参照 </a:t>
            </a:r>
            <a:r>
              <a:rPr lang="en-US" altLang="ja-JP" sz="1200" dirty="0">
                <a:latin typeface="+mj-ea"/>
                <a:ea typeface="+mj-ea"/>
                <a:hlinkClick r:id="rId4"/>
              </a:rPr>
              <a:t>2019-12-15)</a:t>
            </a:r>
            <a:endParaRPr kumimoji="1" lang="en-US" sz="1200" dirty="0">
              <a:solidFill>
                <a:schemeClr val="tx1"/>
              </a:solidFill>
              <a:latin typeface="+mj-ea"/>
              <a:ea typeface="+mj-ea"/>
            </a:endParaRPr>
          </a:p>
        </p:txBody>
      </p:sp>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07332" y="1900829"/>
            <a:ext cx="2311626" cy="3404451"/>
          </a:xfrm>
          <a:prstGeom prst="rect">
            <a:avLst/>
          </a:prstGeom>
        </p:spPr>
      </p:pic>
      <p:sp>
        <p:nvSpPr>
          <p:cNvPr id="3" name="スライド番号プレースホルダー 2">
            <a:extLst>
              <a:ext uri="{FF2B5EF4-FFF2-40B4-BE49-F238E27FC236}">
                <a16:creationId xmlns:a16="http://schemas.microsoft.com/office/drawing/2014/main" id="{F1236BDC-2C2A-44AF-AEF5-D70201AF6692}"/>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
        <p:nvSpPr>
          <p:cNvPr id="9" name="テキスト ボックス 8">
            <a:extLst>
              <a:ext uri="{FF2B5EF4-FFF2-40B4-BE49-F238E27FC236}">
                <a16:creationId xmlns:a16="http://schemas.microsoft.com/office/drawing/2014/main" id="{ECC9390D-0289-4250-A6BB-C66F2B8F6710}"/>
              </a:ext>
            </a:extLst>
          </p:cNvPr>
          <p:cNvSpPr txBox="1"/>
          <p:nvPr/>
        </p:nvSpPr>
        <p:spPr>
          <a:xfrm>
            <a:off x="1594624" y="1471961"/>
            <a:ext cx="2242045" cy="461665"/>
          </a:xfrm>
          <a:prstGeom prst="rect">
            <a:avLst/>
          </a:prstGeom>
          <a:noFill/>
        </p:spPr>
        <p:txBody>
          <a:bodyPr wrap="square" rtlCol="0">
            <a:spAutoFit/>
          </a:bodyPr>
          <a:lstStyle/>
          <a:p>
            <a:pPr algn="ctr"/>
            <a:r>
              <a:rPr kumimoji="1" lang="ja-JP" altLang="en-US" sz="2400" dirty="0">
                <a:latin typeface="+mj-ea"/>
                <a:ea typeface="+mj-ea"/>
              </a:rPr>
              <a:t>高速道路</a:t>
            </a:r>
          </a:p>
        </p:txBody>
      </p:sp>
      <p:sp>
        <p:nvSpPr>
          <p:cNvPr id="10" name="テキスト ボックス 9">
            <a:extLst>
              <a:ext uri="{FF2B5EF4-FFF2-40B4-BE49-F238E27FC236}">
                <a16:creationId xmlns:a16="http://schemas.microsoft.com/office/drawing/2014/main" id="{389AEF95-9837-4509-BC02-2C922610218F}"/>
              </a:ext>
            </a:extLst>
          </p:cNvPr>
          <p:cNvSpPr txBox="1"/>
          <p:nvPr/>
        </p:nvSpPr>
        <p:spPr>
          <a:xfrm>
            <a:off x="5342122" y="1460489"/>
            <a:ext cx="2242045" cy="461665"/>
          </a:xfrm>
          <a:prstGeom prst="rect">
            <a:avLst/>
          </a:prstGeom>
          <a:noFill/>
        </p:spPr>
        <p:txBody>
          <a:bodyPr wrap="square" rtlCol="0">
            <a:spAutoFit/>
          </a:bodyPr>
          <a:lstStyle/>
          <a:p>
            <a:pPr algn="ctr"/>
            <a:r>
              <a:rPr kumimoji="1" lang="ja-JP" altLang="en-US" sz="2400" dirty="0">
                <a:latin typeface="+mj-ea"/>
                <a:ea typeface="+mj-ea"/>
              </a:rPr>
              <a:t>一般道路</a:t>
            </a:r>
          </a:p>
        </p:txBody>
      </p:sp>
      <p:sp>
        <p:nvSpPr>
          <p:cNvPr id="11" name="吹き出し: 四角形 10">
            <a:extLst>
              <a:ext uri="{FF2B5EF4-FFF2-40B4-BE49-F238E27FC236}">
                <a16:creationId xmlns:a16="http://schemas.microsoft.com/office/drawing/2014/main" id="{8F7D4757-CB02-46AA-8934-361D0B1B296B}"/>
              </a:ext>
            </a:extLst>
          </p:cNvPr>
          <p:cNvSpPr/>
          <p:nvPr/>
        </p:nvSpPr>
        <p:spPr>
          <a:xfrm>
            <a:off x="3054369" y="1984926"/>
            <a:ext cx="1564599" cy="1594633"/>
          </a:xfrm>
          <a:prstGeom prst="wedgeRectCallout">
            <a:avLst>
              <a:gd name="adj1" fmla="val -52863"/>
              <a:gd name="adj2" fmla="val 720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latin typeface="+mj-ea"/>
                <a:ea typeface="+mj-ea"/>
              </a:rPr>
              <a:t>きれいに整備されている</a:t>
            </a:r>
          </a:p>
        </p:txBody>
      </p:sp>
      <p:sp>
        <p:nvSpPr>
          <p:cNvPr id="12" name="吹き出し: 四角形 11">
            <a:extLst>
              <a:ext uri="{FF2B5EF4-FFF2-40B4-BE49-F238E27FC236}">
                <a16:creationId xmlns:a16="http://schemas.microsoft.com/office/drawing/2014/main" id="{C2428DCA-63E3-4336-90FA-1B26F42D044D}"/>
              </a:ext>
            </a:extLst>
          </p:cNvPr>
          <p:cNvSpPr/>
          <p:nvPr/>
        </p:nvSpPr>
        <p:spPr>
          <a:xfrm>
            <a:off x="7399628" y="1984926"/>
            <a:ext cx="1564599" cy="1594633"/>
          </a:xfrm>
          <a:prstGeom prst="wedgeRectCallout">
            <a:avLst>
              <a:gd name="adj1" fmla="val -52863"/>
              <a:gd name="adj2" fmla="val 720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latin typeface="+mj-ea"/>
                <a:ea typeface="+mj-ea"/>
              </a:rPr>
              <a:t>途切れやかすれが散見</a:t>
            </a:r>
          </a:p>
        </p:txBody>
      </p:sp>
      <p:sp>
        <p:nvSpPr>
          <p:cNvPr id="13" name="テキスト ボックス 12">
            <a:extLst>
              <a:ext uri="{FF2B5EF4-FFF2-40B4-BE49-F238E27FC236}">
                <a16:creationId xmlns:a16="http://schemas.microsoft.com/office/drawing/2014/main" id="{41B807E7-BDD7-41ED-A397-1A3CDC2ACD3C}"/>
              </a:ext>
            </a:extLst>
          </p:cNvPr>
          <p:cNvSpPr txBox="1"/>
          <p:nvPr/>
        </p:nvSpPr>
        <p:spPr>
          <a:xfrm>
            <a:off x="245327" y="5305280"/>
            <a:ext cx="8275218" cy="646331"/>
          </a:xfrm>
          <a:prstGeom prst="rect">
            <a:avLst/>
          </a:prstGeom>
          <a:noFill/>
        </p:spPr>
        <p:txBody>
          <a:bodyPr wrap="square" rtlCol="0">
            <a:spAutoFit/>
          </a:bodyPr>
          <a:lstStyle/>
          <a:p>
            <a:r>
              <a:rPr kumimoji="1" lang="ja-JP" altLang="en-US" sz="3600" dirty="0">
                <a:latin typeface="+mj-ea"/>
                <a:ea typeface="+mj-ea"/>
              </a:rPr>
              <a:t>⇒</a:t>
            </a:r>
            <a:r>
              <a:rPr kumimoji="1" lang="en-US" altLang="ja-JP" sz="3600" dirty="0">
                <a:latin typeface="+mj-ea"/>
                <a:ea typeface="+mj-ea"/>
              </a:rPr>
              <a:t>GLCIC</a:t>
            </a:r>
            <a:r>
              <a:rPr kumimoji="1" lang="ja-JP" altLang="en-US" sz="3600" dirty="0">
                <a:latin typeface="+mj-ea"/>
                <a:ea typeface="+mj-ea"/>
              </a:rPr>
              <a:t>で補完</a:t>
            </a:r>
          </a:p>
        </p:txBody>
      </p:sp>
    </p:spTree>
    <p:extLst>
      <p:ext uri="{BB962C8B-B14F-4D97-AF65-F5344CB8AC3E}">
        <p14:creationId xmlns:p14="http://schemas.microsoft.com/office/powerpoint/2010/main" val="2281040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33845" y="365760"/>
            <a:ext cx="7886700" cy="800100"/>
          </a:xfrm>
        </p:spPr>
        <p:txBody>
          <a:bodyPr>
            <a:noAutofit/>
          </a:bodyPr>
          <a:lstStyle/>
          <a:p>
            <a:r>
              <a:rPr lang="en-US" altLang="ja-JP" sz="2400" dirty="0">
                <a:latin typeface="+mj-ea"/>
              </a:rPr>
              <a:t>Globally and Locally Consistent Image Completion(GLCIC)</a:t>
            </a:r>
            <a:endParaRPr lang="ja-JP" altLang="en-US" sz="2400" dirty="0">
              <a:latin typeface="+mj-ea"/>
            </a:endParaRPr>
          </a:p>
        </p:txBody>
      </p:sp>
      <p:sp>
        <p:nvSpPr>
          <p:cNvPr id="4" name="スライド番号プレースホルダー 3">
            <a:extLst>
              <a:ext uri="{FF2B5EF4-FFF2-40B4-BE49-F238E27FC236}">
                <a16:creationId xmlns:a16="http://schemas.microsoft.com/office/drawing/2014/main" id="{EC41BBDF-72BB-42D8-BC68-748182B0A676}"/>
              </a:ext>
            </a:extLst>
          </p:cNvPr>
          <p:cNvSpPr>
            <a:spLocks noGrp="1"/>
          </p:cNvSpPr>
          <p:nvPr>
            <p:ph type="sldNum" sz="quarter" idx="12"/>
          </p:nvPr>
        </p:nvSpPr>
        <p:spPr/>
        <p:txBody>
          <a:bodyPr/>
          <a:lstStyle/>
          <a:p>
            <a:fld id="{D57F1E4F-1CFF-5643-939E-217C01CDF565}" type="slidenum">
              <a:rPr lang="en-US" smtClean="0"/>
              <a:pPr/>
              <a:t>4</a:t>
            </a:fld>
            <a:endParaRPr lang="en-US" dirty="0"/>
          </a:p>
        </p:txBody>
      </p:sp>
      <p:pic>
        <p:nvPicPr>
          <p:cNvPr id="10" name="コンテンツ プレースホルダー 9" descr="髪を染めた人&#10;&#10;自動的に生成された説明">
            <a:extLst>
              <a:ext uri="{FF2B5EF4-FFF2-40B4-BE49-F238E27FC236}">
                <a16:creationId xmlns:a16="http://schemas.microsoft.com/office/drawing/2014/main" id="{6B6BF267-CC32-4330-A677-ACC0FCB86F22}"/>
              </a:ext>
            </a:extLst>
          </p:cNvPr>
          <p:cNvPicPr>
            <a:picLocks noGrp="1" noChangeAspect="1"/>
          </p:cNvPicPr>
          <p:nvPr>
            <p:ph idx="1"/>
          </p:nvPr>
        </p:nvPicPr>
        <p:blipFill>
          <a:blip r:embed="rId3"/>
          <a:stretch>
            <a:fillRect/>
          </a:stretch>
        </p:blipFill>
        <p:spPr>
          <a:xfrm>
            <a:off x="380415" y="2133419"/>
            <a:ext cx="4191585" cy="2591162"/>
          </a:xfrm>
        </p:spPr>
      </p:pic>
      <p:sp>
        <p:nvSpPr>
          <p:cNvPr id="15" name="テキスト ボックス 14">
            <a:extLst>
              <a:ext uri="{FF2B5EF4-FFF2-40B4-BE49-F238E27FC236}">
                <a16:creationId xmlns:a16="http://schemas.microsoft.com/office/drawing/2014/main" id="{1500E3B2-A177-46EC-81BF-E6E52B00F304}"/>
              </a:ext>
            </a:extLst>
          </p:cNvPr>
          <p:cNvSpPr txBox="1"/>
          <p:nvPr/>
        </p:nvSpPr>
        <p:spPr>
          <a:xfrm>
            <a:off x="511182" y="1184895"/>
            <a:ext cx="7876310" cy="830997"/>
          </a:xfrm>
          <a:prstGeom prst="rect">
            <a:avLst/>
          </a:prstGeom>
          <a:noFill/>
        </p:spPr>
        <p:txBody>
          <a:bodyPr wrap="square" rtlCol="0">
            <a:spAutoFit/>
          </a:bodyPr>
          <a:lstStyle/>
          <a:p>
            <a:pPr algn="l"/>
            <a:r>
              <a:rPr kumimoji="1" lang="ja-JP" altLang="en-US" sz="2400" dirty="0">
                <a:latin typeface="+mj-ea"/>
                <a:ea typeface="+mj-ea"/>
              </a:rPr>
              <a:t>・</a:t>
            </a:r>
            <a:r>
              <a:rPr kumimoji="1" lang="en-US" altLang="ja-JP" sz="2400" dirty="0">
                <a:latin typeface="+mj-ea"/>
                <a:ea typeface="+mj-ea"/>
              </a:rPr>
              <a:t>GAN</a:t>
            </a:r>
            <a:r>
              <a:rPr kumimoji="1" lang="ja-JP" altLang="en-US" sz="2400" dirty="0">
                <a:latin typeface="+mj-ea"/>
                <a:ea typeface="+mj-ea"/>
              </a:rPr>
              <a:t>の一種</a:t>
            </a:r>
            <a:endParaRPr kumimoji="1" lang="en-US" altLang="ja-JP" sz="2400" dirty="0">
              <a:latin typeface="+mj-ea"/>
              <a:ea typeface="+mj-ea"/>
            </a:endParaRPr>
          </a:p>
          <a:p>
            <a:pPr algn="l"/>
            <a:r>
              <a:rPr kumimoji="1" lang="ja-JP" altLang="en-US" sz="2400" dirty="0">
                <a:latin typeface="+mj-ea"/>
                <a:ea typeface="+mj-ea"/>
              </a:rPr>
              <a:t>・拡張畳込みネットワークを使用することで自然な補完</a:t>
            </a:r>
          </a:p>
        </p:txBody>
      </p:sp>
      <p:pic>
        <p:nvPicPr>
          <p:cNvPr id="17" name="図 16" descr="建物, 屋外, 道路, ストリート が含まれている画像&#10;&#10;自動的に生成された説明">
            <a:extLst>
              <a:ext uri="{FF2B5EF4-FFF2-40B4-BE49-F238E27FC236}">
                <a16:creationId xmlns:a16="http://schemas.microsoft.com/office/drawing/2014/main" id="{4A900E77-2FE7-41AD-9B73-EA2D92E01DC2}"/>
              </a:ext>
            </a:extLst>
          </p:cNvPr>
          <p:cNvPicPr>
            <a:picLocks noChangeAspect="1"/>
          </p:cNvPicPr>
          <p:nvPr/>
        </p:nvPicPr>
        <p:blipFill>
          <a:blip r:embed="rId4"/>
          <a:stretch>
            <a:fillRect/>
          </a:stretch>
        </p:blipFill>
        <p:spPr>
          <a:xfrm>
            <a:off x="4572000" y="2793919"/>
            <a:ext cx="2286000" cy="1414021"/>
          </a:xfrm>
          <a:prstGeom prst="rect">
            <a:avLst/>
          </a:prstGeom>
        </p:spPr>
      </p:pic>
      <p:pic>
        <p:nvPicPr>
          <p:cNvPr id="19" name="図 18" descr="建物, 屋外, 政府の建物, ストリート が含まれている画像&#10;&#10;自動的に生成された説明">
            <a:extLst>
              <a:ext uri="{FF2B5EF4-FFF2-40B4-BE49-F238E27FC236}">
                <a16:creationId xmlns:a16="http://schemas.microsoft.com/office/drawing/2014/main" id="{7F0A2038-7BE9-4478-A1A2-2A8744CA3F88}"/>
              </a:ext>
            </a:extLst>
          </p:cNvPr>
          <p:cNvPicPr>
            <a:picLocks noChangeAspect="1"/>
          </p:cNvPicPr>
          <p:nvPr/>
        </p:nvPicPr>
        <p:blipFill>
          <a:blip r:embed="rId5"/>
          <a:stretch>
            <a:fillRect/>
          </a:stretch>
        </p:blipFill>
        <p:spPr>
          <a:xfrm>
            <a:off x="6838969" y="2895600"/>
            <a:ext cx="2270542" cy="1312658"/>
          </a:xfrm>
          <a:prstGeom prst="rect">
            <a:avLst/>
          </a:prstGeom>
        </p:spPr>
      </p:pic>
    </p:spTree>
    <p:extLst>
      <p:ext uri="{BB962C8B-B14F-4D97-AF65-F5344CB8AC3E}">
        <p14:creationId xmlns:p14="http://schemas.microsoft.com/office/powerpoint/2010/main" val="3938547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latin typeface="+mj-ea"/>
              </a:rPr>
              <a:t>GLCIC</a:t>
            </a:r>
            <a:r>
              <a:rPr lang="ja-JP" altLang="en-US" dirty="0">
                <a:latin typeface="+mj-ea"/>
              </a:rPr>
              <a:t>の概要</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sp>
        <p:nvSpPr>
          <p:cNvPr id="6" name="コンテンツ プレースホルダー 5"/>
          <p:cNvSpPr>
            <a:spLocks noGrp="1"/>
          </p:cNvSpPr>
          <p:nvPr>
            <p:ph idx="1"/>
          </p:nvPr>
        </p:nvSpPr>
        <p:spPr/>
        <p:txBody>
          <a:bodyPr/>
          <a:lstStyle/>
          <a:p>
            <a:r>
              <a:rPr kumimoji="1" lang="en-US" altLang="ja-JP" dirty="0">
                <a:latin typeface="+mj-ea"/>
                <a:ea typeface="+mj-ea"/>
              </a:rPr>
              <a:t>GAN</a:t>
            </a:r>
            <a:r>
              <a:rPr lang="ja-JP" altLang="en-US" dirty="0">
                <a:latin typeface="+mj-ea"/>
                <a:ea typeface="+mj-ea"/>
              </a:rPr>
              <a:t>の一種</a:t>
            </a:r>
            <a:endParaRPr lang="en-US" altLang="ja-JP" dirty="0">
              <a:latin typeface="+mj-ea"/>
              <a:ea typeface="+mj-ea"/>
            </a:endParaRPr>
          </a:p>
          <a:p>
            <a:r>
              <a:rPr lang="ja-JP" altLang="en-US" dirty="0">
                <a:latin typeface="+mj-ea"/>
                <a:ea typeface="+mj-ea"/>
              </a:rPr>
              <a:t>生成側は判定側を欺くように学習し、判定する側は全体と補完部分を見て自然かを判定する</a:t>
            </a:r>
            <a:endParaRPr kumimoji="1" lang="ja-JP" altLang="en-US" dirty="0">
              <a:latin typeface="+mj-ea"/>
              <a:ea typeface="+mj-ea"/>
            </a:endParaRPr>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59183"/>
            <a:ext cx="9144000" cy="3320955"/>
          </a:xfrm>
          <a:prstGeom prst="rect">
            <a:avLst/>
          </a:prstGeom>
        </p:spPr>
      </p:pic>
      <p:sp>
        <p:nvSpPr>
          <p:cNvPr id="3" name="スライド番号プレースホルダー 2">
            <a:extLst>
              <a:ext uri="{FF2B5EF4-FFF2-40B4-BE49-F238E27FC236}">
                <a16:creationId xmlns:a16="http://schemas.microsoft.com/office/drawing/2014/main" id="{11FB561E-616A-44BA-BA8D-6DF1EC72E9BB}"/>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3671960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角丸四角形 4"/>
          <p:cNvSpPr/>
          <p:nvPr/>
        </p:nvSpPr>
        <p:spPr>
          <a:xfrm>
            <a:off x="438307" y="1691322"/>
            <a:ext cx="8305171" cy="2041848"/>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2" name="タイトル 1"/>
          <p:cNvSpPr>
            <a:spLocks noGrp="1"/>
          </p:cNvSpPr>
          <p:nvPr>
            <p:ph type="title"/>
          </p:nvPr>
        </p:nvSpPr>
        <p:spPr/>
        <p:txBody>
          <a:bodyPr/>
          <a:lstStyle/>
          <a:p>
            <a:r>
              <a:rPr kumimoji="1" lang="en-US" altLang="ja-JP" dirty="0">
                <a:latin typeface="+mj-ea"/>
              </a:rPr>
              <a:t>GLCIC</a:t>
            </a:r>
            <a:r>
              <a:rPr kumimoji="1" lang="ja-JP" altLang="en-US" dirty="0">
                <a:latin typeface="+mj-ea"/>
              </a:rPr>
              <a:t>の特徴</a:t>
            </a:r>
          </a:p>
        </p:txBody>
      </p:sp>
      <p:sp>
        <p:nvSpPr>
          <p:cNvPr id="3" name="コンテンツ プレースホルダー 2"/>
          <p:cNvSpPr>
            <a:spLocks noGrp="1"/>
          </p:cNvSpPr>
          <p:nvPr>
            <p:ph idx="1"/>
          </p:nvPr>
        </p:nvSpPr>
        <p:spPr>
          <a:xfrm>
            <a:off x="633845" y="1828801"/>
            <a:ext cx="7886700" cy="1564303"/>
          </a:xfrm>
        </p:spPr>
        <p:txBody>
          <a:bodyPr/>
          <a:lstStyle/>
          <a:p>
            <a:r>
              <a:rPr kumimoji="1" lang="ja-JP" altLang="en-US" dirty="0">
                <a:latin typeface="+mj-ea"/>
                <a:ea typeface="+mj-ea"/>
              </a:rPr>
              <a:t>従来手法では、</a:t>
            </a:r>
            <a:r>
              <a:rPr kumimoji="1" lang="ja-JP" altLang="en-US" dirty="0">
                <a:solidFill>
                  <a:srgbClr val="FF0000"/>
                </a:solidFill>
                <a:latin typeface="+mj-ea"/>
                <a:ea typeface="+mj-ea"/>
              </a:rPr>
              <a:t>画像内の他の領域</a:t>
            </a:r>
            <a:r>
              <a:rPr kumimoji="1" lang="ja-JP" altLang="en-US" dirty="0">
                <a:latin typeface="+mj-ea"/>
                <a:ea typeface="+mj-ea"/>
              </a:rPr>
              <a:t>にあるものしか使えなかったが、今回の手法では新しいものを生成できるように</a:t>
            </a:r>
            <a:endParaRPr kumimoji="1" lang="en-US" altLang="ja-JP" dirty="0">
              <a:latin typeface="+mj-ea"/>
              <a:ea typeface="+mj-ea"/>
            </a:endParaRPr>
          </a:p>
          <a:p>
            <a:r>
              <a:rPr lang="ja-JP" altLang="en-US" dirty="0">
                <a:solidFill>
                  <a:srgbClr val="FF0000"/>
                </a:solidFill>
                <a:latin typeface="+mj-ea"/>
                <a:ea typeface="+mj-ea"/>
              </a:rPr>
              <a:t>拡張畳み込み層</a:t>
            </a:r>
            <a:r>
              <a:rPr lang="ja-JP" altLang="en-US" dirty="0">
                <a:latin typeface="+mj-ea"/>
                <a:ea typeface="+mj-ea"/>
              </a:rPr>
              <a:t>を使用することによって受容野を広げつつ解像度を落とさないで大域的な整合性を確保できる</a:t>
            </a:r>
            <a:endParaRPr kumimoji="1" lang="ja-JP" altLang="en-US" dirty="0">
              <a:latin typeface="+mj-ea"/>
              <a:ea typeface="+mj-ea"/>
            </a:endParaRPr>
          </a:p>
        </p:txBody>
      </p:sp>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sp>
        <p:nvSpPr>
          <p:cNvPr id="6" name="角丸四角形 5"/>
          <p:cNvSpPr/>
          <p:nvPr/>
        </p:nvSpPr>
        <p:spPr>
          <a:xfrm>
            <a:off x="438307" y="3801183"/>
            <a:ext cx="8305171" cy="2041848"/>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コンテンツ プレースホルダー 2"/>
          <p:cNvSpPr txBox="1">
            <a:spLocks/>
          </p:cNvSpPr>
          <p:nvPr/>
        </p:nvSpPr>
        <p:spPr>
          <a:xfrm>
            <a:off x="647542" y="4039955"/>
            <a:ext cx="7886700" cy="156430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a:lstStyle>
          <a:p>
            <a:r>
              <a:rPr lang="ja-JP" altLang="en-US" dirty="0">
                <a:latin typeface="+mj-ea"/>
                <a:ea typeface="+mj-ea"/>
              </a:rPr>
              <a:t>学習に膨大なリソースが必要</a:t>
            </a:r>
            <a:r>
              <a:rPr lang="en-US" altLang="ja-JP" dirty="0">
                <a:latin typeface="+mj-ea"/>
                <a:ea typeface="+mj-ea"/>
              </a:rPr>
              <a:t>(</a:t>
            </a:r>
            <a:r>
              <a:rPr lang="ja-JP" altLang="en-US" dirty="0">
                <a:latin typeface="+mj-ea"/>
                <a:ea typeface="+mj-ea"/>
              </a:rPr>
              <a:t>今回の結果だと</a:t>
            </a:r>
            <a:r>
              <a:rPr lang="en-US" altLang="ja-JP" dirty="0">
                <a:latin typeface="+mj-ea"/>
                <a:ea typeface="+mj-ea"/>
              </a:rPr>
              <a:t>GPU4</a:t>
            </a:r>
            <a:r>
              <a:rPr lang="ja-JP" altLang="en-US" dirty="0">
                <a:latin typeface="+mj-ea"/>
                <a:ea typeface="+mj-ea"/>
              </a:rPr>
              <a:t>台で</a:t>
            </a:r>
            <a:r>
              <a:rPr lang="en-US" altLang="ja-JP" dirty="0">
                <a:latin typeface="+mj-ea"/>
                <a:ea typeface="+mj-ea"/>
              </a:rPr>
              <a:t>2</a:t>
            </a:r>
            <a:r>
              <a:rPr lang="ja-JP" altLang="en-US" dirty="0">
                <a:latin typeface="+mj-ea"/>
                <a:ea typeface="+mj-ea"/>
              </a:rPr>
              <a:t>ヶ月</a:t>
            </a:r>
            <a:r>
              <a:rPr lang="en-US" altLang="ja-JP" dirty="0">
                <a:latin typeface="+mj-ea"/>
                <a:ea typeface="+mj-ea"/>
              </a:rPr>
              <a:t>)</a:t>
            </a:r>
          </a:p>
        </p:txBody>
      </p:sp>
      <p:sp>
        <p:nvSpPr>
          <p:cNvPr id="8" name="右矢印 7"/>
          <p:cNvSpPr/>
          <p:nvPr/>
        </p:nvSpPr>
        <p:spPr>
          <a:xfrm>
            <a:off x="979814" y="4748662"/>
            <a:ext cx="536549" cy="4383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9" name="テキスト ボックス 8"/>
          <p:cNvSpPr txBox="1"/>
          <p:nvPr/>
        </p:nvSpPr>
        <p:spPr>
          <a:xfrm>
            <a:off x="1620981" y="4506151"/>
            <a:ext cx="5902037" cy="1200329"/>
          </a:xfrm>
          <a:prstGeom prst="rect">
            <a:avLst/>
          </a:prstGeom>
          <a:noFill/>
        </p:spPr>
        <p:txBody>
          <a:bodyPr wrap="square" rtlCol="0">
            <a:spAutoFit/>
          </a:bodyPr>
          <a:lstStyle/>
          <a:p>
            <a:r>
              <a:rPr kumimoji="1" lang="ja-JP" altLang="en-US" dirty="0">
                <a:latin typeface="+mj-ea"/>
                <a:ea typeface="+mj-ea"/>
              </a:rPr>
              <a:t>今回の結果のように大きなデータセットを使って汎用性を上げるのではなく、対象を道路のみに絞ることによって学習を効率化できるのではないか？</a:t>
            </a:r>
            <a:endParaRPr kumimoji="1" lang="en-US" altLang="ja-JP" dirty="0">
              <a:latin typeface="+mj-ea"/>
              <a:ea typeface="+mj-ea"/>
            </a:endParaRPr>
          </a:p>
          <a:p>
            <a:r>
              <a:rPr kumimoji="1" lang="ja-JP" altLang="en-US" dirty="0">
                <a:latin typeface="+mj-ea"/>
                <a:ea typeface="+mj-ea"/>
              </a:rPr>
              <a:t>更に転移学習を活用</a:t>
            </a:r>
          </a:p>
        </p:txBody>
      </p:sp>
      <p:sp>
        <p:nvSpPr>
          <p:cNvPr id="10" name="スライド番号プレースホルダー 9">
            <a:extLst>
              <a:ext uri="{FF2B5EF4-FFF2-40B4-BE49-F238E27FC236}">
                <a16:creationId xmlns:a16="http://schemas.microsoft.com/office/drawing/2014/main" id="{3DF172F9-1332-4815-AECB-BF6660B2436A}"/>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305175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latin typeface="+mj-ea"/>
              </a:rPr>
              <a:t>GLCIC</a:t>
            </a:r>
            <a:r>
              <a:rPr lang="ja-JP" altLang="en-US" dirty="0">
                <a:latin typeface="+mj-ea"/>
              </a:rPr>
              <a:t>の学習</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86812"/>
            <a:ext cx="9144000" cy="3320955"/>
          </a:xfrm>
          <a:prstGeom prst="rect">
            <a:avLst/>
          </a:prstGeom>
        </p:spPr>
      </p:pic>
      <p:sp>
        <p:nvSpPr>
          <p:cNvPr id="3" name="正方形/長方形 2">
            <a:extLst>
              <a:ext uri="{FF2B5EF4-FFF2-40B4-BE49-F238E27FC236}">
                <a16:creationId xmlns:a16="http://schemas.microsoft.com/office/drawing/2014/main" id="{49B1CA1B-F98D-477A-86E8-4750387DF6B4}"/>
              </a:ext>
            </a:extLst>
          </p:cNvPr>
          <p:cNvSpPr/>
          <p:nvPr/>
        </p:nvSpPr>
        <p:spPr>
          <a:xfrm>
            <a:off x="0" y="1286812"/>
            <a:ext cx="5783580" cy="3113738"/>
          </a:xfrm>
          <a:prstGeom prst="rect">
            <a:avLst/>
          </a:prstGeom>
          <a:solidFill>
            <a:schemeClr val="accent1">
              <a:lumMod val="20000"/>
              <a:lumOff val="8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5" name="正方形/長方形 4">
            <a:extLst>
              <a:ext uri="{FF2B5EF4-FFF2-40B4-BE49-F238E27FC236}">
                <a16:creationId xmlns:a16="http://schemas.microsoft.com/office/drawing/2014/main" id="{5C68C544-AE00-4B2E-8938-37F0F426F6CA}"/>
              </a:ext>
            </a:extLst>
          </p:cNvPr>
          <p:cNvSpPr/>
          <p:nvPr/>
        </p:nvSpPr>
        <p:spPr>
          <a:xfrm>
            <a:off x="6412230" y="2377440"/>
            <a:ext cx="2731770" cy="2663190"/>
          </a:xfrm>
          <a:prstGeom prst="rect">
            <a:avLst/>
          </a:prstGeom>
          <a:solidFill>
            <a:srgbClr val="FF00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9" name="正方形/長方形 8">
            <a:extLst>
              <a:ext uri="{FF2B5EF4-FFF2-40B4-BE49-F238E27FC236}">
                <a16:creationId xmlns:a16="http://schemas.microsoft.com/office/drawing/2014/main" id="{F725617B-F80E-4851-A9DD-B327E96B141D}"/>
              </a:ext>
            </a:extLst>
          </p:cNvPr>
          <p:cNvSpPr/>
          <p:nvPr/>
        </p:nvSpPr>
        <p:spPr>
          <a:xfrm>
            <a:off x="0" y="1295496"/>
            <a:ext cx="9144000" cy="3753818"/>
          </a:xfrm>
          <a:prstGeom prst="rect">
            <a:avLst/>
          </a:prstGeom>
          <a:solidFill>
            <a:srgbClr val="7030A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0" name="テキスト ボックス 9">
            <a:extLst>
              <a:ext uri="{FF2B5EF4-FFF2-40B4-BE49-F238E27FC236}">
                <a16:creationId xmlns:a16="http://schemas.microsoft.com/office/drawing/2014/main" id="{1E3347D2-7CF4-4C46-A758-34B3FA68E523}"/>
              </a:ext>
            </a:extLst>
          </p:cNvPr>
          <p:cNvSpPr txBox="1"/>
          <p:nvPr/>
        </p:nvSpPr>
        <p:spPr>
          <a:xfrm>
            <a:off x="0" y="940066"/>
            <a:ext cx="891540" cy="369332"/>
          </a:xfrm>
          <a:prstGeom prst="rect">
            <a:avLst/>
          </a:prstGeom>
          <a:noFill/>
        </p:spPr>
        <p:txBody>
          <a:bodyPr wrap="square" rtlCol="0">
            <a:spAutoFit/>
          </a:bodyPr>
          <a:lstStyle/>
          <a:p>
            <a:r>
              <a:rPr kumimoji="1" lang="en-US" altLang="ja-JP" dirty="0">
                <a:latin typeface="+mj-ea"/>
                <a:ea typeface="+mj-ea"/>
              </a:rPr>
              <a:t>stage1</a:t>
            </a:r>
            <a:endParaRPr kumimoji="1" lang="ja-JP" altLang="en-US" dirty="0">
              <a:latin typeface="+mj-ea"/>
              <a:ea typeface="+mj-ea"/>
            </a:endParaRPr>
          </a:p>
        </p:txBody>
      </p:sp>
      <p:sp>
        <p:nvSpPr>
          <p:cNvPr id="11" name="テキスト ボックス 10">
            <a:extLst>
              <a:ext uri="{FF2B5EF4-FFF2-40B4-BE49-F238E27FC236}">
                <a16:creationId xmlns:a16="http://schemas.microsoft.com/office/drawing/2014/main" id="{295C3E70-AA0D-45C3-8D98-ADD8E83C3AF6}"/>
              </a:ext>
            </a:extLst>
          </p:cNvPr>
          <p:cNvSpPr txBox="1"/>
          <p:nvPr/>
        </p:nvSpPr>
        <p:spPr>
          <a:xfrm>
            <a:off x="6412230" y="2045970"/>
            <a:ext cx="1120140" cy="369332"/>
          </a:xfrm>
          <a:prstGeom prst="rect">
            <a:avLst/>
          </a:prstGeom>
          <a:noFill/>
        </p:spPr>
        <p:txBody>
          <a:bodyPr wrap="square" rtlCol="0">
            <a:spAutoFit/>
          </a:bodyPr>
          <a:lstStyle/>
          <a:p>
            <a:r>
              <a:rPr kumimoji="1" lang="en-US" altLang="ja-JP" dirty="0">
                <a:latin typeface="+mj-ea"/>
                <a:ea typeface="+mj-ea"/>
              </a:rPr>
              <a:t>stage2</a:t>
            </a:r>
            <a:endParaRPr kumimoji="1" lang="ja-JP" altLang="en-US" dirty="0">
              <a:latin typeface="+mj-ea"/>
              <a:ea typeface="+mj-ea"/>
            </a:endParaRPr>
          </a:p>
        </p:txBody>
      </p:sp>
      <p:sp>
        <p:nvSpPr>
          <p:cNvPr id="12" name="テキスト ボックス 11">
            <a:extLst>
              <a:ext uri="{FF2B5EF4-FFF2-40B4-BE49-F238E27FC236}">
                <a16:creationId xmlns:a16="http://schemas.microsoft.com/office/drawing/2014/main" id="{0EBB557F-77E5-49CB-845F-1977CE4DD29F}"/>
              </a:ext>
            </a:extLst>
          </p:cNvPr>
          <p:cNvSpPr txBox="1"/>
          <p:nvPr/>
        </p:nvSpPr>
        <p:spPr>
          <a:xfrm>
            <a:off x="8389620" y="940066"/>
            <a:ext cx="1703070" cy="369332"/>
          </a:xfrm>
          <a:prstGeom prst="rect">
            <a:avLst/>
          </a:prstGeom>
          <a:noFill/>
        </p:spPr>
        <p:txBody>
          <a:bodyPr wrap="square" rtlCol="0">
            <a:spAutoFit/>
          </a:bodyPr>
          <a:lstStyle/>
          <a:p>
            <a:r>
              <a:rPr kumimoji="1" lang="en-US" altLang="ja-JP" dirty="0">
                <a:latin typeface="+mj-ea"/>
                <a:ea typeface="+mj-ea"/>
              </a:rPr>
              <a:t>stage3</a:t>
            </a:r>
            <a:endParaRPr kumimoji="1" lang="ja-JP" altLang="en-US" dirty="0">
              <a:latin typeface="+mj-ea"/>
              <a:ea typeface="+mj-ea"/>
            </a:endParaRPr>
          </a:p>
        </p:txBody>
      </p:sp>
      <p:sp>
        <p:nvSpPr>
          <p:cNvPr id="6" name="スライド番号プレースホルダー 5">
            <a:extLst>
              <a:ext uri="{FF2B5EF4-FFF2-40B4-BE49-F238E27FC236}">
                <a16:creationId xmlns:a16="http://schemas.microsoft.com/office/drawing/2014/main" id="{13DBB723-A761-4226-89AB-FAFAA7405B7F}"/>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2103559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9" grpId="0" animBg="1"/>
      <p:bldP spid="10"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latin typeface="+mj-ea"/>
              </a:rPr>
              <a:t>GLCIC</a:t>
            </a:r>
            <a:r>
              <a:rPr lang="ja-JP" altLang="en-US" dirty="0">
                <a:latin typeface="+mj-ea"/>
              </a:rPr>
              <a:t>の学習</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86812"/>
            <a:ext cx="9144000" cy="3320955"/>
          </a:xfrm>
          <a:prstGeom prst="rect">
            <a:avLst/>
          </a:prstGeom>
        </p:spPr>
      </p:pic>
      <p:sp>
        <p:nvSpPr>
          <p:cNvPr id="3" name="正方形/長方形 2">
            <a:extLst>
              <a:ext uri="{FF2B5EF4-FFF2-40B4-BE49-F238E27FC236}">
                <a16:creationId xmlns:a16="http://schemas.microsoft.com/office/drawing/2014/main" id="{49B1CA1B-F98D-477A-86E8-4750387DF6B4}"/>
              </a:ext>
            </a:extLst>
          </p:cNvPr>
          <p:cNvSpPr/>
          <p:nvPr/>
        </p:nvSpPr>
        <p:spPr>
          <a:xfrm>
            <a:off x="0" y="1286812"/>
            <a:ext cx="5783580" cy="3113738"/>
          </a:xfrm>
          <a:prstGeom prst="rect">
            <a:avLst/>
          </a:prstGeom>
          <a:solidFill>
            <a:schemeClr val="accent1">
              <a:lumMod val="20000"/>
              <a:lumOff val="8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9" name="正方形/長方形 8">
            <a:extLst>
              <a:ext uri="{FF2B5EF4-FFF2-40B4-BE49-F238E27FC236}">
                <a16:creationId xmlns:a16="http://schemas.microsoft.com/office/drawing/2014/main" id="{F725617B-F80E-4851-A9DD-B327E96B141D}"/>
              </a:ext>
            </a:extLst>
          </p:cNvPr>
          <p:cNvSpPr/>
          <p:nvPr/>
        </p:nvSpPr>
        <p:spPr>
          <a:xfrm>
            <a:off x="0" y="1286812"/>
            <a:ext cx="9144000" cy="3753818"/>
          </a:xfrm>
          <a:prstGeom prst="rect">
            <a:avLst/>
          </a:prstGeom>
          <a:solidFill>
            <a:srgbClr val="7030A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0" name="テキスト ボックス 9">
            <a:extLst>
              <a:ext uri="{FF2B5EF4-FFF2-40B4-BE49-F238E27FC236}">
                <a16:creationId xmlns:a16="http://schemas.microsoft.com/office/drawing/2014/main" id="{1E3347D2-7CF4-4C46-A758-34B3FA68E523}"/>
              </a:ext>
            </a:extLst>
          </p:cNvPr>
          <p:cNvSpPr txBox="1"/>
          <p:nvPr/>
        </p:nvSpPr>
        <p:spPr>
          <a:xfrm>
            <a:off x="0" y="940066"/>
            <a:ext cx="891540" cy="369332"/>
          </a:xfrm>
          <a:prstGeom prst="rect">
            <a:avLst/>
          </a:prstGeom>
          <a:noFill/>
        </p:spPr>
        <p:txBody>
          <a:bodyPr wrap="square" rtlCol="0">
            <a:spAutoFit/>
          </a:bodyPr>
          <a:lstStyle/>
          <a:p>
            <a:r>
              <a:rPr kumimoji="1" lang="en-US" altLang="ja-JP" dirty="0">
                <a:latin typeface="+mj-ea"/>
                <a:ea typeface="+mj-ea"/>
              </a:rPr>
              <a:t>stage1</a:t>
            </a:r>
            <a:endParaRPr kumimoji="1" lang="ja-JP" altLang="en-US" dirty="0">
              <a:latin typeface="+mj-ea"/>
              <a:ea typeface="+mj-ea"/>
            </a:endParaRPr>
          </a:p>
        </p:txBody>
      </p:sp>
      <p:sp>
        <p:nvSpPr>
          <p:cNvPr id="12" name="テキスト ボックス 11">
            <a:extLst>
              <a:ext uri="{FF2B5EF4-FFF2-40B4-BE49-F238E27FC236}">
                <a16:creationId xmlns:a16="http://schemas.microsoft.com/office/drawing/2014/main" id="{0EBB557F-77E5-49CB-845F-1977CE4DD29F}"/>
              </a:ext>
            </a:extLst>
          </p:cNvPr>
          <p:cNvSpPr txBox="1"/>
          <p:nvPr/>
        </p:nvSpPr>
        <p:spPr>
          <a:xfrm>
            <a:off x="8389620" y="940066"/>
            <a:ext cx="1703070" cy="369332"/>
          </a:xfrm>
          <a:prstGeom prst="rect">
            <a:avLst/>
          </a:prstGeom>
          <a:noFill/>
        </p:spPr>
        <p:txBody>
          <a:bodyPr wrap="square" rtlCol="0">
            <a:spAutoFit/>
          </a:bodyPr>
          <a:lstStyle/>
          <a:p>
            <a:r>
              <a:rPr kumimoji="1" lang="en-US" altLang="ja-JP" dirty="0">
                <a:latin typeface="+mj-ea"/>
                <a:ea typeface="+mj-ea"/>
              </a:rPr>
              <a:t>stage3</a:t>
            </a:r>
            <a:endParaRPr kumimoji="1" lang="ja-JP" altLang="en-US" dirty="0">
              <a:latin typeface="+mj-ea"/>
              <a:ea typeface="+mj-ea"/>
            </a:endParaRPr>
          </a:p>
        </p:txBody>
      </p:sp>
      <p:sp>
        <p:nvSpPr>
          <p:cNvPr id="6" name="テキスト ボックス 5"/>
          <p:cNvSpPr txBox="1"/>
          <p:nvPr/>
        </p:nvSpPr>
        <p:spPr>
          <a:xfrm>
            <a:off x="198304" y="5244029"/>
            <a:ext cx="8191316" cy="461665"/>
          </a:xfrm>
          <a:prstGeom prst="rect">
            <a:avLst/>
          </a:prstGeom>
          <a:noFill/>
        </p:spPr>
        <p:txBody>
          <a:bodyPr wrap="square" rtlCol="0">
            <a:spAutoFit/>
          </a:bodyPr>
          <a:lstStyle/>
          <a:p>
            <a:r>
              <a:rPr kumimoji="1" lang="en-US" altLang="ja-JP" sz="2400" dirty="0" err="1">
                <a:latin typeface="+mj-ea"/>
                <a:ea typeface="+mj-ea"/>
              </a:rPr>
              <a:t>CelebA</a:t>
            </a:r>
            <a:r>
              <a:rPr kumimoji="1" lang="ja-JP" altLang="en-US" sz="2400" dirty="0">
                <a:latin typeface="+mj-ea"/>
                <a:ea typeface="+mj-ea"/>
              </a:rPr>
              <a:t>データセットで予め学習済みのモデルから転移学習</a:t>
            </a:r>
            <a:endParaRPr kumimoji="1" lang="ja-JP" altLang="en-US" dirty="0">
              <a:latin typeface="+mj-ea"/>
              <a:ea typeface="+mj-ea"/>
            </a:endParaRPr>
          </a:p>
        </p:txBody>
      </p:sp>
      <p:sp>
        <p:nvSpPr>
          <p:cNvPr id="5" name="スライド番号プレースホルダー 4">
            <a:extLst>
              <a:ext uri="{FF2B5EF4-FFF2-40B4-BE49-F238E27FC236}">
                <a16:creationId xmlns:a16="http://schemas.microsoft.com/office/drawing/2014/main" id="{6B404917-850F-4CAF-A6F3-697F87134D09}"/>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159967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0"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実験結果</a:t>
            </a:r>
            <a:r>
              <a:rPr kumimoji="1" lang="en-US" altLang="ja-JP" dirty="0">
                <a:latin typeface="+mj-ea"/>
              </a:rPr>
              <a:t>(1)</a:t>
            </a:r>
            <a:endParaRPr kumimoji="1" lang="ja-JP" altLang="en-US" dirty="0">
              <a:latin typeface="+mj-ea"/>
            </a:endParaRPr>
          </a:p>
        </p:txBody>
      </p:sp>
      <p:sp>
        <p:nvSpPr>
          <p:cNvPr id="4" name="フッター プレースホルダー 3"/>
          <p:cNvSpPr>
            <a:spLocks noGrp="1"/>
          </p:cNvSpPr>
          <p:nvPr>
            <p:ph type="ftr" sz="quarter" idx="11"/>
          </p:nvPr>
        </p:nvSpPr>
        <p:spPr/>
        <p:txBody>
          <a:bodyPr/>
          <a:lstStyle/>
          <a:p>
            <a:r>
              <a:rPr lang="en-US" altLang="ja-JP">
                <a:latin typeface="+mj-ea"/>
                <a:ea typeface="+mj-ea"/>
              </a:rPr>
              <a:t>[1]“TRI-AD</a:t>
            </a:r>
            <a:r>
              <a:rPr lang="ja-JP" altLang="en-US">
                <a:latin typeface="+mj-ea"/>
                <a:ea typeface="+mj-ea"/>
              </a:rPr>
              <a:t>、</a:t>
            </a:r>
            <a:r>
              <a:rPr lang="en-US" altLang="ja-JP">
                <a:latin typeface="+mj-ea"/>
                <a:ea typeface="+mj-ea"/>
              </a:rPr>
              <a:t>Maxar</a:t>
            </a:r>
            <a:r>
              <a:rPr lang="ja-JP" altLang="en-US">
                <a:latin typeface="+mj-ea"/>
                <a:ea typeface="+mj-ea"/>
              </a:rPr>
              <a:t>テクノロジーズ、</a:t>
            </a:r>
            <a:r>
              <a:rPr lang="en-US" altLang="ja-JP">
                <a:latin typeface="+mj-ea"/>
                <a:ea typeface="+mj-ea"/>
              </a:rPr>
              <a:t>NTT</a:t>
            </a:r>
            <a:r>
              <a:rPr lang="ja-JP" altLang="en-US">
                <a:latin typeface="+mj-ea"/>
                <a:ea typeface="+mj-ea"/>
              </a:rPr>
              <a:t>データ 自動運転車用の衛星画像を用いた高精度地図生成で提携” </a:t>
            </a:r>
            <a:r>
              <a:rPr lang="en-US" altLang="ja-JP">
                <a:latin typeface="+mj-ea"/>
                <a:ea typeface="+mj-ea"/>
              </a:rPr>
              <a:t>https://www.tri-ad.global/jp/news/20190425 (</a:t>
            </a:r>
            <a:r>
              <a:rPr lang="ja-JP" altLang="en-US">
                <a:latin typeface="+mj-ea"/>
                <a:ea typeface="+mj-ea"/>
              </a:rPr>
              <a:t>参照 </a:t>
            </a:r>
            <a:r>
              <a:rPr lang="en-US" altLang="ja-JP">
                <a:latin typeface="+mj-ea"/>
                <a:ea typeface="+mj-ea"/>
              </a:rPr>
              <a:t>2019-12-15) [2]“</a:t>
            </a:r>
            <a:r>
              <a:rPr lang="ja-JP" altLang="en-US">
                <a:latin typeface="+mj-ea"/>
                <a:ea typeface="+mj-ea"/>
              </a:rPr>
              <a:t>日本経済新聞</a:t>
            </a:r>
            <a:r>
              <a:rPr lang="en-US" altLang="ja-JP">
                <a:latin typeface="+mj-ea"/>
                <a:ea typeface="+mj-ea"/>
              </a:rPr>
              <a:t>-</a:t>
            </a:r>
            <a:r>
              <a:rPr lang="ja-JP" altLang="en-US">
                <a:latin typeface="+mj-ea"/>
                <a:ea typeface="+mj-ea"/>
              </a:rPr>
              <a:t>車の自動運転用、ゼンリンが道路の三次元データを提供” </a:t>
            </a:r>
            <a:r>
              <a:rPr lang="en-US" altLang="ja-JP">
                <a:latin typeface="+mj-ea"/>
                <a:ea typeface="+mj-ea"/>
              </a:rPr>
              <a:t>https://www.nikkei.com/article/DGXNASFK1202G_S4A210C1000000/ (</a:t>
            </a:r>
            <a:r>
              <a:rPr lang="ja-JP" altLang="en-US">
                <a:latin typeface="+mj-ea"/>
                <a:ea typeface="+mj-ea"/>
              </a:rPr>
              <a:t>参照 </a:t>
            </a:r>
            <a:r>
              <a:rPr lang="en-US" altLang="ja-JP">
                <a:latin typeface="+mj-ea"/>
                <a:ea typeface="+mj-ea"/>
              </a:rPr>
              <a:t>2019-12-15)</a:t>
            </a:r>
            <a:endParaRPr lang="en-US" dirty="0">
              <a:latin typeface="+mj-ea"/>
              <a:ea typeface="+mj-ea"/>
            </a:endParaRPr>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17574"/>
            <a:ext cx="9144000" cy="4518212"/>
          </a:xfrm>
          <a:prstGeom prst="rect">
            <a:avLst/>
          </a:prstGeom>
        </p:spPr>
      </p:pic>
      <p:sp>
        <p:nvSpPr>
          <p:cNvPr id="8" name="正方形/長方形 7"/>
          <p:cNvSpPr/>
          <p:nvPr/>
        </p:nvSpPr>
        <p:spPr>
          <a:xfrm>
            <a:off x="5783855" y="3602516"/>
            <a:ext cx="1366092" cy="1905918"/>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3" name="スライド番号プレースホルダー 2">
            <a:extLst>
              <a:ext uri="{FF2B5EF4-FFF2-40B4-BE49-F238E27FC236}">
                <a16:creationId xmlns:a16="http://schemas.microsoft.com/office/drawing/2014/main" id="{09A33952-F13B-449A-95B3-78AB5E86B804}"/>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1706702722"/>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1">
      <a:majorFont>
        <a:latin typeface="Calibri"/>
        <a:ea typeface="UDゴシック"/>
        <a:cs typeface=""/>
      </a:majorFont>
      <a:minorFont>
        <a:latin typeface="Calibri"/>
        <a:ea typeface="メイリオ"/>
        <a:cs typeface=""/>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kumimoji="1" sz="2400" dirty="0">
            <a:latin typeface="+mj-ea"/>
            <a:ea typeface="+mj-ea"/>
          </a:defRPr>
        </a:defPPr>
      </a:lstStyle>
    </a:tx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TM02900720[[fn=インテグラル]]</Template>
  <TotalTime>1835</TotalTime>
  <Words>3452</Words>
  <Application>Microsoft Office PowerPoint</Application>
  <PresentationFormat>画面に合わせる (4:3)</PresentationFormat>
  <Paragraphs>199</Paragraphs>
  <Slides>22</Slides>
  <Notes>16</Notes>
  <HiddenSlides>9</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22</vt:i4>
      </vt:variant>
    </vt:vector>
  </HeadingPairs>
  <TitlesOfParts>
    <vt:vector size="27" baseType="lpstr">
      <vt:lpstr>UDゴシック</vt:lpstr>
      <vt:lpstr>游ゴシック</vt:lpstr>
      <vt:lpstr>Calibri</vt:lpstr>
      <vt:lpstr>Wingdings 2</vt:lpstr>
      <vt:lpstr>HDOfficeLightV0</vt:lpstr>
      <vt:lpstr>深層学習を用いた 一般道路のロバストな車線補完</vt:lpstr>
      <vt:lpstr>背景</vt:lpstr>
      <vt:lpstr>背景・目的</vt:lpstr>
      <vt:lpstr>Globally and Locally Consistent Image Completion(GLCIC)</vt:lpstr>
      <vt:lpstr>GLCICの概要</vt:lpstr>
      <vt:lpstr>GLCICの特徴</vt:lpstr>
      <vt:lpstr>GLCICの学習</vt:lpstr>
      <vt:lpstr>GLCICの学習</vt:lpstr>
      <vt:lpstr>実験結果(1)</vt:lpstr>
      <vt:lpstr>実験結果(2)</vt:lpstr>
      <vt:lpstr>実験結果(3)</vt:lpstr>
      <vt:lpstr>実験結果(4)</vt:lpstr>
      <vt:lpstr>考察と今後の展望</vt:lpstr>
      <vt:lpstr>PowerPoint プレゼンテーション</vt:lpstr>
      <vt:lpstr>PowerPoint プレゼンテーション</vt:lpstr>
      <vt:lpstr>PowerPoint プレゼンテーション</vt:lpstr>
      <vt:lpstr>補足資料:GANについて</vt:lpstr>
      <vt:lpstr>補足資料:GANについて</vt:lpstr>
      <vt:lpstr>補足資料:実験環境</vt:lpstr>
      <vt:lpstr>補足資料:データセットについて</vt:lpstr>
      <vt:lpstr>補足資料:拡張畳み込み層について</vt:lpstr>
      <vt:lpstr>補足資料:CelebAデータセットについて</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小松 耀人</dc:creator>
  <cp:lastModifiedBy>小松 耀人</cp:lastModifiedBy>
  <cp:revision>54</cp:revision>
  <dcterms:created xsi:type="dcterms:W3CDTF">2019-12-16T06:06:52Z</dcterms:created>
  <dcterms:modified xsi:type="dcterms:W3CDTF">2020-02-03T13:43:44Z</dcterms:modified>
</cp:coreProperties>
</file>